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2" r:id="rId1"/>
    <p:sldMasterId id="2147484038" r:id="rId2"/>
    <p:sldMasterId id="2147484063" r:id="rId3"/>
    <p:sldMasterId id="2147484076" r:id="rId4"/>
    <p:sldMasterId id="2147484114" r:id="rId5"/>
    <p:sldMasterId id="2147484146" r:id="rId6"/>
  </p:sldMasterIdLst>
  <p:notesMasterIdLst>
    <p:notesMasterId r:id="rId68"/>
  </p:notesMasterIdLst>
  <p:handoutMasterIdLst>
    <p:handoutMasterId r:id="rId69"/>
  </p:handoutMasterIdLst>
  <p:sldIdLst>
    <p:sldId id="360" r:id="rId7"/>
    <p:sldId id="309" r:id="rId8"/>
    <p:sldId id="313" r:id="rId9"/>
    <p:sldId id="291" r:id="rId10"/>
    <p:sldId id="317" r:id="rId11"/>
    <p:sldId id="314" r:id="rId12"/>
    <p:sldId id="272" r:id="rId13"/>
    <p:sldId id="264" r:id="rId14"/>
    <p:sldId id="283" r:id="rId15"/>
    <p:sldId id="316" r:id="rId16"/>
    <p:sldId id="319" r:id="rId17"/>
    <p:sldId id="280" r:id="rId18"/>
    <p:sldId id="284" r:id="rId19"/>
    <p:sldId id="279" r:id="rId20"/>
    <p:sldId id="274" r:id="rId21"/>
    <p:sldId id="318" r:id="rId22"/>
    <p:sldId id="310" r:id="rId23"/>
    <p:sldId id="297" r:id="rId24"/>
    <p:sldId id="299" r:id="rId25"/>
    <p:sldId id="300" r:id="rId26"/>
    <p:sldId id="301" r:id="rId27"/>
    <p:sldId id="302" r:id="rId28"/>
    <p:sldId id="303" r:id="rId29"/>
    <p:sldId id="304" r:id="rId30"/>
    <p:sldId id="305" r:id="rId31"/>
    <p:sldId id="306" r:id="rId32"/>
    <p:sldId id="293" r:id="rId33"/>
    <p:sldId id="308" r:id="rId34"/>
    <p:sldId id="322" r:id="rId35"/>
    <p:sldId id="320" r:id="rId36"/>
    <p:sldId id="323" r:id="rId37"/>
    <p:sldId id="32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58" r:id="rId55"/>
    <p:sldId id="359" r:id="rId56"/>
    <p:sldId id="341" r:id="rId57"/>
    <p:sldId id="335" r:id="rId58"/>
    <p:sldId id="328" r:id="rId59"/>
    <p:sldId id="329" r:id="rId60"/>
    <p:sldId id="330" r:id="rId61"/>
    <p:sldId id="336" r:id="rId62"/>
    <p:sldId id="337" r:id="rId63"/>
    <p:sldId id="338" r:id="rId64"/>
    <p:sldId id="331" r:id="rId65"/>
    <p:sldId id="332" r:id="rId66"/>
    <p:sldId id="339" r:id="rId6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48" autoAdjust="0"/>
  </p:normalViewPr>
  <p:slideViewPr>
    <p:cSldViewPr snapToGrid="0" snapToObjects="1">
      <p:cViewPr varScale="1">
        <p:scale>
          <a:sx n="89" d="100"/>
          <a:sy n="89" d="100"/>
        </p:scale>
        <p:origin x="2166" y="78"/>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1" Type="http://schemas.openxmlformats.org/officeDocument/2006/relationships/oleObject" Target="file:///C:\UFFICIO\Coordinam%20interr\rielaborazione%20complessiva%20.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Foglio_di_lavoro_di_Microsoft_Excel1.xlsx"/></Relationships>
</file>

<file path=ppt/charts/_rels/chart3.xml.rels><?xml version="1.0" encoding="UTF-8" standalone="yes"?>
<Relationships xmlns="http://schemas.openxmlformats.org/package/2006/relationships"><Relationship Id="rId1" Type="http://schemas.openxmlformats.org/officeDocument/2006/relationships/oleObject" Target="file:///C:\Users\537126\Desktop\3%202018-11-20%20Evento%20GTI%20MIlano\Cartel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FFICIO\Coordinam%20interr\rielaborazione%20complessiva%2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FFICIO\Coordinam%20interr\rielaborazione%20complessiva%20.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FFICIO\Coordinam%20interr\rielaborazione%20complessiva%20.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FFICIO\Coordinam%20interr\rielaborazione%20complessiva%20.xlsx" TargetMode="External"/></Relationships>
</file>

<file path=ppt/charts/_rels/chart8.xml.rels><?xml version="1.0" encoding="UTF-8" standalone="yes"?>
<Relationships xmlns="http://schemas.openxmlformats.org/package/2006/relationships"><Relationship Id="rId1" Type="http://schemas.openxmlformats.org/officeDocument/2006/relationships/package" Target="../embeddings/Foglio_di_lavoro_di_Microsoft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barChart>
        <c:barDir val="bar"/>
        <c:grouping val="clustered"/>
        <c:varyColors val="0"/>
        <c:ser>
          <c:idx val="0"/>
          <c:order val="0"/>
          <c:tx>
            <c:strRef>
              <c:f>'vigilanza '!$A$144</c:f>
              <c:strCache>
                <c:ptCount val="1"/>
                <c:pt idx="0">
                  <c:v>EDILIZIA</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'vigilanza '!$B$144</c:f>
              <c:numCache>
                <c:formatCode>0.0</c:formatCode>
                <c:ptCount val="1"/>
                <c:pt idx="0">
                  <c:v>-21.12641264744024</c:v>
                </c:pt>
              </c:numCache>
            </c:numRef>
          </c:val>
          <c:extLst xmlns:c16r2="http://schemas.microsoft.com/office/drawing/2015/06/chart">
            <c:ext xmlns:c16="http://schemas.microsoft.com/office/drawing/2014/chart" uri="{C3380CC4-5D6E-409C-BE32-E72D297353CC}">
              <c16:uniqueId val="{00000000-B70B-4190-9B0C-E0243183122F}"/>
            </c:ext>
          </c:extLst>
        </c:ser>
        <c:ser>
          <c:idx val="1"/>
          <c:order val="1"/>
          <c:tx>
            <c:strRef>
              <c:f>'vigilanza '!$A$145</c:f>
              <c:strCache>
                <c:ptCount val="1"/>
                <c:pt idx="0">
                  <c:v>AGRICOLTURA</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'vigilanza '!$B$145</c:f>
              <c:numCache>
                <c:formatCode>0.0</c:formatCode>
                <c:ptCount val="1"/>
                <c:pt idx="0">
                  <c:v>-9.1852421214450448</c:v>
                </c:pt>
              </c:numCache>
            </c:numRef>
          </c:val>
          <c:extLst xmlns:c16r2="http://schemas.microsoft.com/office/drawing/2015/06/chart">
            <c:ext xmlns:c16="http://schemas.microsoft.com/office/drawing/2014/chart" uri="{C3380CC4-5D6E-409C-BE32-E72D297353CC}">
              <c16:uniqueId val="{00000001-B70B-4190-9B0C-E0243183122F}"/>
            </c:ext>
          </c:extLst>
        </c:ser>
        <c:ser>
          <c:idx val="2"/>
          <c:order val="2"/>
          <c:tx>
            <c:strRef>
              <c:f>'vigilanza '!$A$146</c:f>
              <c:strCache>
                <c:ptCount val="1"/>
                <c:pt idx="0">
                  <c:v>ALTRI COMPARTI</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'vigilanza '!$B$146</c:f>
              <c:numCache>
                <c:formatCode>0.0</c:formatCode>
                <c:ptCount val="1"/>
                <c:pt idx="0">
                  <c:v>-5.6530602098145479</c:v>
                </c:pt>
              </c:numCache>
            </c:numRef>
          </c:val>
          <c:extLst xmlns:c16r2="http://schemas.microsoft.com/office/drawing/2015/06/chart">
            <c:ext xmlns:c16="http://schemas.microsoft.com/office/drawing/2014/chart" uri="{C3380CC4-5D6E-409C-BE32-E72D297353CC}">
              <c16:uniqueId val="{00000002-B70B-4190-9B0C-E0243183122F}"/>
            </c:ext>
          </c:extLst>
        </c:ser>
        <c:dLbls>
          <c:showLegendKey val="0"/>
          <c:showVal val="1"/>
          <c:showCatName val="0"/>
          <c:showSerName val="0"/>
          <c:showPercent val="0"/>
          <c:showBubbleSize val="0"/>
        </c:dLbls>
        <c:gapWidth val="326"/>
        <c:overlap val="-58"/>
        <c:axId val="163476856"/>
        <c:axId val="163477248"/>
      </c:barChart>
      <c:catAx>
        <c:axId val="163476856"/>
        <c:scaling>
          <c:orientation val="minMax"/>
        </c:scaling>
        <c:delete val="1"/>
        <c:axPos val="l"/>
        <c:numFmt formatCode="General" sourceLinked="1"/>
        <c:majorTickMark val="none"/>
        <c:minorTickMark val="none"/>
        <c:tickLblPos val="none"/>
        <c:crossAx val="163477248"/>
        <c:crosses val="autoZero"/>
        <c:auto val="1"/>
        <c:lblAlgn val="ctr"/>
        <c:lblOffset val="100"/>
        <c:noMultiLvlLbl val="0"/>
      </c:catAx>
      <c:valAx>
        <c:axId val="163477248"/>
        <c:scaling>
          <c:orientation val="minMax"/>
        </c:scaling>
        <c:delete val="1"/>
        <c:axPos val="b"/>
        <c:numFmt formatCode="0.0" sourceLinked="1"/>
        <c:majorTickMark val="none"/>
        <c:minorTickMark val="none"/>
        <c:tickLblPos val="nextTo"/>
        <c:crossAx val="163476856"/>
        <c:crosses val="autoZero"/>
        <c:crossBetween val="between"/>
      </c:valAx>
    </c:plotArea>
    <c:legend>
      <c:legendPos val="b"/>
      <c:overlay val="0"/>
      <c:txPr>
        <a:bodyPr rot="0" vert="horz"/>
        <a:lstStyle/>
        <a:p>
          <a:pPr>
            <a:defRPr/>
          </a:pPr>
          <a:endParaRPr lang="it-IT"/>
        </a:p>
      </c:txPr>
    </c:legend>
    <c:plotVisOnly val="1"/>
    <c:dispBlanksAs val="gap"/>
    <c:showDLblsOverMax val="0"/>
  </c:chart>
  <c:txPr>
    <a:bodyPr/>
    <a:lstStyle/>
    <a:p>
      <a:pPr>
        <a:defRPr sz="1800"/>
      </a:pPr>
      <a:endParaRPr lang="it-IT"/>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it-IT" dirty="0" smtClean="0"/>
              <a:t>Numero aziende controllate per comparto</a:t>
            </a:r>
            <a:endParaRPr lang="it-IT" dirty="0"/>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Foglio3!$C$3</c:f>
              <c:strCache>
                <c:ptCount val="1"/>
                <c:pt idx="0">
                  <c:v>2013</c:v>
                </c:pt>
              </c:strCache>
            </c:strRef>
          </c:tx>
          <c:invertIfNegative val="0"/>
          <c:cat>
            <c:strRef>
              <c:f>Foglio3!$B$4:$B$6</c:f>
              <c:strCache>
                <c:ptCount val="3"/>
                <c:pt idx="0">
                  <c:v>altri comparti</c:v>
                </c:pt>
                <c:pt idx="1">
                  <c:v>agricoltura</c:v>
                </c:pt>
                <c:pt idx="2">
                  <c:v>edilizia</c:v>
                </c:pt>
              </c:strCache>
            </c:strRef>
          </c:cat>
          <c:val>
            <c:numRef>
              <c:f>Foglio3!$C$4:$C$6</c:f>
              <c:numCache>
                <c:formatCode>General</c:formatCode>
                <c:ptCount val="3"/>
                <c:pt idx="0">
                  <c:v>63750</c:v>
                </c:pt>
                <c:pt idx="1">
                  <c:v>8523</c:v>
                </c:pt>
                <c:pt idx="2">
                  <c:v>78456</c:v>
                </c:pt>
              </c:numCache>
            </c:numRef>
          </c:val>
        </c:ser>
        <c:ser>
          <c:idx val="1"/>
          <c:order val="1"/>
          <c:tx>
            <c:strRef>
              <c:f>Foglio3!$D$3</c:f>
              <c:strCache>
                <c:ptCount val="1"/>
                <c:pt idx="0">
                  <c:v>2016</c:v>
                </c:pt>
              </c:strCache>
            </c:strRef>
          </c:tx>
          <c:invertIfNegative val="0"/>
          <c:cat>
            <c:strRef>
              <c:f>Foglio3!$B$4:$B$6</c:f>
              <c:strCache>
                <c:ptCount val="3"/>
                <c:pt idx="0">
                  <c:v>altri comparti</c:v>
                </c:pt>
                <c:pt idx="1">
                  <c:v>agricoltura</c:v>
                </c:pt>
                <c:pt idx="2">
                  <c:v>edilizia</c:v>
                </c:pt>
              </c:strCache>
            </c:strRef>
          </c:cat>
          <c:val>
            <c:numRef>
              <c:f>Foglio3!$D$4:$D$6</c:f>
              <c:numCache>
                <c:formatCode>General</c:formatCode>
                <c:ptCount val="3"/>
                <c:pt idx="0">
                  <c:v>40991</c:v>
                </c:pt>
                <c:pt idx="1">
                  <c:v>6873</c:v>
                </c:pt>
                <c:pt idx="2">
                  <c:v>61532</c:v>
                </c:pt>
              </c:numCache>
            </c:numRef>
          </c:val>
        </c:ser>
        <c:dLbls>
          <c:showLegendKey val="0"/>
          <c:showVal val="0"/>
          <c:showCatName val="0"/>
          <c:showSerName val="0"/>
          <c:showPercent val="0"/>
          <c:showBubbleSize val="0"/>
        </c:dLbls>
        <c:gapWidth val="150"/>
        <c:shape val="cylinder"/>
        <c:axId val="163478032"/>
        <c:axId val="163478424"/>
        <c:axId val="0"/>
      </c:bar3DChart>
      <c:catAx>
        <c:axId val="163478032"/>
        <c:scaling>
          <c:orientation val="minMax"/>
        </c:scaling>
        <c:delete val="0"/>
        <c:axPos val="b"/>
        <c:numFmt formatCode="General" sourceLinked="0"/>
        <c:majorTickMark val="none"/>
        <c:minorTickMark val="none"/>
        <c:tickLblPos val="nextTo"/>
        <c:crossAx val="163478424"/>
        <c:crosses val="autoZero"/>
        <c:auto val="1"/>
        <c:lblAlgn val="ctr"/>
        <c:lblOffset val="100"/>
        <c:noMultiLvlLbl val="0"/>
      </c:catAx>
      <c:valAx>
        <c:axId val="163478424"/>
        <c:scaling>
          <c:orientation val="minMax"/>
        </c:scaling>
        <c:delete val="0"/>
        <c:axPos val="l"/>
        <c:majorGridlines/>
        <c:numFmt formatCode="General" sourceLinked="1"/>
        <c:majorTickMark val="none"/>
        <c:minorTickMark val="none"/>
        <c:tickLblPos val="nextTo"/>
        <c:crossAx val="163478032"/>
        <c:crosses val="autoZero"/>
        <c:crossBetween val="between"/>
      </c:valAx>
    </c:plotArea>
    <c:legend>
      <c:legendPos val="r"/>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13"/>
    </mc:Choice>
    <mc:Fallback>
      <c:style val="13"/>
    </mc:Fallback>
  </mc:AlternateContent>
  <c:chart>
    <c:title>
      <c:tx>
        <c:rich>
          <a:bodyPr/>
          <a:lstStyle/>
          <a:p>
            <a:pPr>
              <a:defRPr/>
            </a:pPr>
            <a:r>
              <a:rPr lang="it-IT" dirty="0" smtClean="0"/>
              <a:t>Percentuale aziende controllate per settore sul totale</a:t>
            </a:r>
            <a:endParaRPr lang="it-IT" dirty="0"/>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Foglio3!$E$3</c:f>
              <c:strCache>
                <c:ptCount val="1"/>
                <c:pt idx="0">
                  <c:v>2013</c:v>
                </c:pt>
              </c:strCache>
            </c:strRef>
          </c:tx>
          <c:invertIfNegative val="0"/>
          <c:cat>
            <c:strRef>
              <c:f>Foglio3!$B$4:$B$6</c:f>
              <c:strCache>
                <c:ptCount val="3"/>
                <c:pt idx="0">
                  <c:v>altri comparti</c:v>
                </c:pt>
                <c:pt idx="1">
                  <c:v>agricoltura</c:v>
                </c:pt>
                <c:pt idx="2">
                  <c:v>edilizia</c:v>
                </c:pt>
              </c:strCache>
            </c:strRef>
          </c:cat>
          <c:val>
            <c:numRef>
              <c:f>Foglio3!$E$4:$E$6</c:f>
              <c:numCache>
                <c:formatCode>0</c:formatCode>
                <c:ptCount val="3"/>
                <c:pt idx="0">
                  <c:v>41.737046784774321</c:v>
                </c:pt>
                <c:pt idx="1">
                  <c:v>5.5799976430844174</c:v>
                </c:pt>
                <c:pt idx="2">
                  <c:v>51.365046941902023</c:v>
                </c:pt>
              </c:numCache>
            </c:numRef>
          </c:val>
        </c:ser>
        <c:ser>
          <c:idx val="1"/>
          <c:order val="1"/>
          <c:tx>
            <c:strRef>
              <c:f>Foglio3!$F$3</c:f>
              <c:strCache>
                <c:ptCount val="1"/>
                <c:pt idx="0">
                  <c:v>2016</c:v>
                </c:pt>
              </c:strCache>
            </c:strRef>
          </c:tx>
          <c:invertIfNegative val="0"/>
          <c:cat>
            <c:strRef>
              <c:f>Foglio3!$B$4:$B$6</c:f>
              <c:strCache>
                <c:ptCount val="3"/>
                <c:pt idx="0">
                  <c:v>altri comparti</c:v>
                </c:pt>
                <c:pt idx="1">
                  <c:v>agricoltura</c:v>
                </c:pt>
                <c:pt idx="2">
                  <c:v>edilizia</c:v>
                </c:pt>
              </c:strCache>
            </c:strRef>
          </c:cat>
          <c:val>
            <c:numRef>
              <c:f>Foglio3!$F$4:$F$6</c:f>
              <c:numCache>
                <c:formatCode>0</c:formatCode>
                <c:ptCount val="3"/>
                <c:pt idx="0">
                  <c:v>36.792266542203713</c:v>
                </c:pt>
                <c:pt idx="1">
                  <c:v>6.1689943632642752</c:v>
                </c:pt>
                <c:pt idx="2">
                  <c:v>55.229239220191772</c:v>
                </c:pt>
              </c:numCache>
            </c:numRef>
          </c:val>
        </c:ser>
        <c:dLbls>
          <c:showLegendKey val="0"/>
          <c:showVal val="0"/>
          <c:showCatName val="0"/>
          <c:showSerName val="0"/>
          <c:showPercent val="0"/>
          <c:showBubbleSize val="0"/>
        </c:dLbls>
        <c:gapWidth val="150"/>
        <c:shape val="cylinder"/>
        <c:axId val="163479208"/>
        <c:axId val="163479600"/>
        <c:axId val="0"/>
      </c:bar3DChart>
      <c:catAx>
        <c:axId val="163479208"/>
        <c:scaling>
          <c:orientation val="minMax"/>
        </c:scaling>
        <c:delete val="0"/>
        <c:axPos val="b"/>
        <c:numFmt formatCode="General" sourceLinked="1"/>
        <c:majorTickMark val="none"/>
        <c:minorTickMark val="none"/>
        <c:tickLblPos val="nextTo"/>
        <c:crossAx val="163479600"/>
        <c:crosses val="autoZero"/>
        <c:auto val="1"/>
        <c:lblAlgn val="ctr"/>
        <c:lblOffset val="100"/>
        <c:noMultiLvlLbl val="0"/>
      </c:catAx>
      <c:valAx>
        <c:axId val="163479600"/>
        <c:scaling>
          <c:orientation val="minMax"/>
        </c:scaling>
        <c:delete val="0"/>
        <c:axPos val="l"/>
        <c:majorGridlines/>
        <c:numFmt formatCode="0" sourceLinked="1"/>
        <c:majorTickMark val="none"/>
        <c:minorTickMark val="none"/>
        <c:tickLblPos val="nextTo"/>
        <c:crossAx val="163479208"/>
        <c:crosses val="autoZero"/>
        <c:crossBetween val="between"/>
      </c:valAx>
    </c:plotArea>
    <c:legend>
      <c:legendPos val="r"/>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plotArea>
      <c:layout>
        <c:manualLayout>
          <c:layoutTarget val="inner"/>
          <c:xMode val="edge"/>
          <c:yMode val="edge"/>
          <c:x val="0.101858551964226"/>
          <c:y val="0.12332583451837401"/>
          <c:w val="0.89085801301871004"/>
          <c:h val="0.57913101521823496"/>
        </c:manualLayout>
      </c:layout>
      <c:lineChart>
        <c:grouping val="standard"/>
        <c:varyColors val="0"/>
        <c:ser>
          <c:idx val="0"/>
          <c:order val="0"/>
          <c:tx>
            <c:strRef>
              <c:f>'vigilanza '!$A$53</c:f>
              <c:strCache>
                <c:ptCount val="1"/>
                <c:pt idx="0">
                  <c:v>% cantieri vigilati/notifiche</c:v>
                </c:pt>
              </c:strCache>
            </c:strRef>
          </c:tx>
          <c:dLbls>
            <c:spPr>
              <a:noFill/>
              <a:ln>
                <a:noFill/>
              </a:ln>
              <a:effectLst/>
            </c:spPr>
            <c:txPr>
              <a:bodyPr rot="0" vert="horz"/>
              <a:lstStyle/>
              <a:p>
                <a:pPr>
                  <a:defRPr/>
                </a:pPr>
                <a:endParaRPr lang="it-IT"/>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'vigilanza '!$B$52:$E$52</c:f>
              <c:numCache>
                <c:formatCode>General</c:formatCode>
                <c:ptCount val="4"/>
                <c:pt idx="0">
                  <c:v>2013</c:v>
                </c:pt>
                <c:pt idx="1">
                  <c:v>2014</c:v>
                </c:pt>
                <c:pt idx="2">
                  <c:v>2015</c:v>
                </c:pt>
                <c:pt idx="3">
                  <c:v>2016</c:v>
                </c:pt>
              </c:numCache>
            </c:numRef>
          </c:cat>
          <c:val>
            <c:numRef>
              <c:f>'vigilanza '!$B$53:$E$53</c:f>
              <c:numCache>
                <c:formatCode>#,##0.0</c:formatCode>
                <c:ptCount val="4"/>
                <c:pt idx="0">
                  <c:v>16.20176589082099</c:v>
                </c:pt>
                <c:pt idx="1">
                  <c:v>16.752554493119689</c:v>
                </c:pt>
                <c:pt idx="2">
                  <c:v>17.328862078009671</c:v>
                </c:pt>
                <c:pt idx="3">
                  <c:v>17.039791612121629</c:v>
                </c:pt>
              </c:numCache>
            </c:numRef>
          </c:val>
          <c:smooth val="0"/>
          <c:extLst xmlns:c16r2="http://schemas.microsoft.com/office/drawing/2015/06/chart">
            <c:ext xmlns:c16="http://schemas.microsoft.com/office/drawing/2014/chart" uri="{C3380CC4-5D6E-409C-BE32-E72D297353CC}">
              <c16:uniqueId val="{00000000-90C2-42BA-AE87-4B042A18D19A}"/>
            </c:ext>
          </c:extLst>
        </c:ser>
        <c:ser>
          <c:idx val="1"/>
          <c:order val="1"/>
          <c:tx>
            <c:strRef>
              <c:f>'vigilanza '!$A$54</c:f>
              <c:strCache>
                <c:ptCount val="1"/>
                <c:pt idx="0">
                  <c:v>% cantieri non a norma/totale vigilati</c:v>
                </c:pt>
              </c:strCache>
            </c:strRef>
          </c:tx>
          <c:dLbls>
            <c:spPr>
              <a:noFill/>
              <a:ln>
                <a:noFill/>
              </a:ln>
              <a:effectLst/>
            </c:spPr>
            <c:txPr>
              <a:bodyPr rot="0" vert="horz"/>
              <a:lstStyle/>
              <a:p>
                <a:pPr>
                  <a:defRPr/>
                </a:pPr>
                <a:endParaRPr lang="it-IT"/>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'vigilanza '!$B$52:$E$52</c:f>
              <c:numCache>
                <c:formatCode>General</c:formatCode>
                <c:ptCount val="4"/>
                <c:pt idx="0">
                  <c:v>2013</c:v>
                </c:pt>
                <c:pt idx="1">
                  <c:v>2014</c:v>
                </c:pt>
                <c:pt idx="2">
                  <c:v>2015</c:v>
                </c:pt>
                <c:pt idx="3">
                  <c:v>2016</c:v>
                </c:pt>
              </c:numCache>
            </c:numRef>
          </c:cat>
          <c:val>
            <c:numRef>
              <c:f>'vigilanza '!$B$54:$E$54</c:f>
              <c:numCache>
                <c:formatCode>#,##0.0</c:formatCode>
                <c:ptCount val="4"/>
                <c:pt idx="0">
                  <c:v>29.748624990316809</c:v>
                </c:pt>
                <c:pt idx="1">
                  <c:v>26.972254312623591</c:v>
                </c:pt>
                <c:pt idx="2">
                  <c:v>26.798417263075919</c:v>
                </c:pt>
                <c:pt idx="3">
                  <c:v>21.16461366181413</c:v>
                </c:pt>
              </c:numCache>
            </c:numRef>
          </c:val>
          <c:smooth val="0"/>
          <c:extLst xmlns:c16r2="http://schemas.microsoft.com/office/drawing/2015/06/chart">
            <c:ext xmlns:c16="http://schemas.microsoft.com/office/drawing/2014/chart" uri="{C3380CC4-5D6E-409C-BE32-E72D297353CC}">
              <c16:uniqueId val="{00000001-90C2-42BA-AE87-4B042A18D19A}"/>
            </c:ext>
          </c:extLst>
        </c:ser>
        <c:dLbls>
          <c:showLegendKey val="0"/>
          <c:showVal val="0"/>
          <c:showCatName val="0"/>
          <c:showSerName val="0"/>
          <c:showPercent val="0"/>
          <c:showBubbleSize val="0"/>
        </c:dLbls>
        <c:marker val="1"/>
        <c:smooth val="0"/>
        <c:axId val="186361688"/>
        <c:axId val="186362080"/>
      </c:lineChart>
      <c:catAx>
        <c:axId val="186361688"/>
        <c:scaling>
          <c:orientation val="minMax"/>
        </c:scaling>
        <c:delete val="0"/>
        <c:axPos val="b"/>
        <c:numFmt formatCode="General" sourceLinked="1"/>
        <c:majorTickMark val="none"/>
        <c:minorTickMark val="none"/>
        <c:tickLblPos val="nextTo"/>
        <c:txPr>
          <a:bodyPr rot="-60000000" vert="horz"/>
          <a:lstStyle/>
          <a:p>
            <a:pPr>
              <a:defRPr/>
            </a:pPr>
            <a:endParaRPr lang="it-IT"/>
          </a:p>
        </c:txPr>
        <c:crossAx val="186362080"/>
        <c:crosses val="autoZero"/>
        <c:auto val="1"/>
        <c:lblAlgn val="ctr"/>
        <c:lblOffset val="100"/>
        <c:noMultiLvlLbl val="0"/>
      </c:catAx>
      <c:valAx>
        <c:axId val="186362080"/>
        <c:scaling>
          <c:orientation val="minMax"/>
          <c:max val="31"/>
          <c:min val="15"/>
        </c:scaling>
        <c:delete val="1"/>
        <c:axPos val="l"/>
        <c:numFmt formatCode="#,##0.0" sourceLinked="1"/>
        <c:majorTickMark val="none"/>
        <c:minorTickMark val="none"/>
        <c:tickLblPos val="nextTo"/>
        <c:crossAx val="186361688"/>
        <c:crosses val="autoZero"/>
        <c:crossBetween val="between"/>
        <c:majorUnit val="2"/>
      </c:valAx>
    </c:plotArea>
    <c:legend>
      <c:legendPos val="b"/>
      <c:overlay val="0"/>
      <c:txPr>
        <a:bodyPr rot="0" vert="horz"/>
        <a:lstStyle/>
        <a:p>
          <a:pPr>
            <a:defRPr/>
          </a:pPr>
          <a:endParaRPr lang="it-IT"/>
        </a:p>
      </c:txPr>
    </c:legend>
    <c:plotVisOnly val="1"/>
    <c:dispBlanksAs val="gap"/>
    <c:showDLblsOverMax val="0"/>
  </c:chart>
  <c:txPr>
    <a:bodyPr/>
    <a:lstStyle/>
    <a:p>
      <a:pPr>
        <a:defRPr sz="1800"/>
      </a:pPr>
      <a:endParaRPr lang="it-IT"/>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barChart>
        <c:barDir val="bar"/>
        <c:grouping val="clustered"/>
        <c:varyColors val="0"/>
        <c:ser>
          <c:idx val="0"/>
          <c:order val="0"/>
          <c:tx>
            <c:strRef>
              <c:f>'vigilanza '!$A$36</c:f>
              <c:strCache>
                <c:ptCount val="1"/>
                <c:pt idx="0">
                  <c:v>N° cantieri notificati</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'!$B$36</c:f>
              <c:numCache>
                <c:formatCode>0.0</c:formatCode>
                <c:ptCount val="1"/>
                <c:pt idx="0">
                  <c:v>-19.414740155120089</c:v>
                </c:pt>
              </c:numCache>
            </c:numRef>
          </c:val>
          <c:extLst xmlns:c16r2="http://schemas.microsoft.com/office/drawing/2015/06/chart">
            <c:ext xmlns:c16="http://schemas.microsoft.com/office/drawing/2014/chart" uri="{C3380CC4-5D6E-409C-BE32-E72D297353CC}">
              <c16:uniqueId val="{00000000-1D38-4BDA-B1D5-266561E8A236}"/>
            </c:ext>
          </c:extLst>
        </c:ser>
        <c:ser>
          <c:idx val="1"/>
          <c:order val="1"/>
          <c:tx>
            <c:strRef>
              <c:f>'vigilanza '!$A$37</c:f>
              <c:strCache>
                <c:ptCount val="1"/>
                <c:pt idx="0">
                  <c:v>N. cantieri vigilati</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'!$B$37</c:f>
              <c:numCache>
                <c:formatCode>0.0</c:formatCode>
                <c:ptCount val="1"/>
                <c:pt idx="0">
                  <c:v>-11.64781941231162</c:v>
                </c:pt>
              </c:numCache>
            </c:numRef>
          </c:val>
          <c:extLst xmlns:c16r2="http://schemas.microsoft.com/office/drawing/2015/06/chart">
            <c:ext xmlns:c16="http://schemas.microsoft.com/office/drawing/2014/chart" uri="{C3380CC4-5D6E-409C-BE32-E72D297353CC}">
              <c16:uniqueId val="{00000001-1D38-4BDA-B1D5-266561E8A236}"/>
            </c:ext>
          </c:extLst>
        </c:ser>
        <c:ser>
          <c:idx val="2"/>
          <c:order val="2"/>
          <c:tx>
            <c:strRef>
              <c:f>'vigilanza '!$A$38</c:f>
              <c:strCache>
                <c:ptCount val="1"/>
                <c:pt idx="0">
                  <c:v>% Copertura</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'!$B$38</c:f>
              <c:numCache>
                <c:formatCode>0.0</c:formatCode>
                <c:ptCount val="1"/>
                <c:pt idx="0">
                  <c:v>6.5041557957746408</c:v>
                </c:pt>
              </c:numCache>
            </c:numRef>
          </c:val>
          <c:extLst xmlns:c16r2="http://schemas.microsoft.com/office/drawing/2015/06/chart">
            <c:ext xmlns:c16="http://schemas.microsoft.com/office/drawing/2014/chart" uri="{C3380CC4-5D6E-409C-BE32-E72D297353CC}">
              <c16:uniqueId val="{00000002-1D38-4BDA-B1D5-266561E8A236}"/>
            </c:ext>
          </c:extLst>
        </c:ser>
        <c:ser>
          <c:idx val="3"/>
          <c:order val="3"/>
          <c:tx>
            <c:strRef>
              <c:f>'vigilanza '!$A$39</c:f>
              <c:strCache>
                <c:ptCount val="1"/>
                <c:pt idx="0">
                  <c:v>Cantieri non a norma</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'!$B$39</c:f>
              <c:numCache>
                <c:formatCode>0.0</c:formatCode>
                <c:ptCount val="1"/>
                <c:pt idx="0">
                  <c:v>-11.008887943937649</c:v>
                </c:pt>
              </c:numCache>
            </c:numRef>
          </c:val>
          <c:extLst xmlns:c16r2="http://schemas.microsoft.com/office/drawing/2015/06/chart">
            <c:ext xmlns:c16="http://schemas.microsoft.com/office/drawing/2014/chart" uri="{C3380CC4-5D6E-409C-BE32-E72D297353CC}">
              <c16:uniqueId val="{00000003-1D38-4BDA-B1D5-266561E8A236}"/>
            </c:ext>
          </c:extLst>
        </c:ser>
        <c:ser>
          <c:idx val="4"/>
          <c:order val="4"/>
          <c:tx>
            <c:strRef>
              <c:f>'vigilanza '!$A$40</c:f>
              <c:strCache>
                <c:ptCount val="1"/>
                <c:pt idx="0">
                  <c:v>Aziende edili vigilate</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'!$B$40</c:f>
              <c:numCache>
                <c:formatCode>0.0</c:formatCode>
                <c:ptCount val="1"/>
                <c:pt idx="0">
                  <c:v>-21.12641264744024</c:v>
                </c:pt>
              </c:numCache>
            </c:numRef>
          </c:val>
          <c:extLst xmlns:c16r2="http://schemas.microsoft.com/office/drawing/2015/06/chart">
            <c:ext xmlns:c16="http://schemas.microsoft.com/office/drawing/2014/chart" uri="{C3380CC4-5D6E-409C-BE32-E72D297353CC}">
              <c16:uniqueId val="{00000004-1D38-4BDA-B1D5-266561E8A236}"/>
            </c:ext>
          </c:extLst>
        </c:ser>
        <c:ser>
          <c:idx val="5"/>
          <c:order val="5"/>
          <c:tx>
            <c:strRef>
              <c:f>'vigilanza '!$A$41</c:f>
              <c:strCache>
                <c:ptCount val="1"/>
                <c:pt idx="0">
                  <c:v>Sopralluoghi</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'!$B$41</c:f>
              <c:numCache>
                <c:formatCode>0.0</c:formatCode>
                <c:ptCount val="1"/>
                <c:pt idx="0">
                  <c:v>-14.472546594727129</c:v>
                </c:pt>
              </c:numCache>
            </c:numRef>
          </c:val>
          <c:extLst xmlns:c16r2="http://schemas.microsoft.com/office/drawing/2015/06/chart">
            <c:ext xmlns:c16="http://schemas.microsoft.com/office/drawing/2014/chart" uri="{C3380CC4-5D6E-409C-BE32-E72D297353CC}">
              <c16:uniqueId val="{00000005-1D38-4BDA-B1D5-266561E8A236}"/>
            </c:ext>
          </c:extLst>
        </c:ser>
        <c:ser>
          <c:idx val="6"/>
          <c:order val="6"/>
          <c:tx>
            <c:strRef>
              <c:f>'vigilanza '!$A$42</c:f>
              <c:strCache>
                <c:ptCount val="1"/>
                <c:pt idx="0">
                  <c:v>N. verbali</c:v>
                </c:pt>
              </c:strCache>
            </c:strRef>
          </c:tx>
          <c:invertIfNegative val="0"/>
          <c:dLbls>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'vigilanza '!$B$42</c:f>
              <c:numCache>
                <c:formatCode>0.0</c:formatCode>
                <c:ptCount val="1"/>
                <c:pt idx="0">
                  <c:v>-20.401552326886701</c:v>
                </c:pt>
              </c:numCache>
            </c:numRef>
          </c:val>
          <c:extLst xmlns:c16r2="http://schemas.microsoft.com/office/drawing/2015/06/chart">
            <c:ext xmlns:c16="http://schemas.microsoft.com/office/drawing/2014/chart" uri="{C3380CC4-5D6E-409C-BE32-E72D297353CC}">
              <c16:uniqueId val="{00000006-1D38-4BDA-B1D5-266561E8A236}"/>
            </c:ext>
          </c:extLst>
        </c:ser>
        <c:dLbls>
          <c:showLegendKey val="0"/>
          <c:showVal val="1"/>
          <c:showCatName val="0"/>
          <c:showSerName val="0"/>
          <c:showPercent val="0"/>
          <c:showBubbleSize val="0"/>
        </c:dLbls>
        <c:gapWidth val="182"/>
        <c:axId val="186362864"/>
        <c:axId val="186363256"/>
      </c:barChart>
      <c:catAx>
        <c:axId val="186362864"/>
        <c:scaling>
          <c:orientation val="minMax"/>
        </c:scaling>
        <c:delete val="1"/>
        <c:axPos val="l"/>
        <c:numFmt formatCode="General" sourceLinked="1"/>
        <c:majorTickMark val="none"/>
        <c:minorTickMark val="none"/>
        <c:tickLblPos val="none"/>
        <c:crossAx val="186363256"/>
        <c:crosses val="autoZero"/>
        <c:auto val="1"/>
        <c:lblAlgn val="ctr"/>
        <c:lblOffset val="100"/>
        <c:noMultiLvlLbl val="0"/>
      </c:catAx>
      <c:valAx>
        <c:axId val="186363256"/>
        <c:scaling>
          <c:orientation val="minMax"/>
        </c:scaling>
        <c:delete val="0"/>
        <c:axPos val="b"/>
        <c:numFmt formatCode="0.0" sourceLinked="1"/>
        <c:majorTickMark val="none"/>
        <c:minorTickMark val="none"/>
        <c:tickLblPos val="nextTo"/>
        <c:txPr>
          <a:bodyPr rot="-60000000" vert="horz"/>
          <a:lstStyle/>
          <a:p>
            <a:pPr>
              <a:defRPr/>
            </a:pPr>
            <a:endParaRPr lang="it-IT"/>
          </a:p>
        </c:txPr>
        <c:crossAx val="186362864"/>
        <c:crosses val="autoZero"/>
        <c:crossBetween val="between"/>
      </c:valAx>
    </c:plotArea>
    <c:legend>
      <c:legendPos val="b"/>
      <c:overlay val="0"/>
      <c:txPr>
        <a:bodyPr rot="0" vert="horz"/>
        <a:lstStyle/>
        <a:p>
          <a:pPr>
            <a:defRPr/>
          </a:pPr>
          <a:endParaRPr lang="it-IT"/>
        </a:p>
      </c:txPr>
    </c:legend>
    <c:plotVisOnly val="1"/>
    <c:dispBlanksAs val="gap"/>
    <c:showDLblsOverMax val="0"/>
  </c:chart>
  <c:txPr>
    <a:bodyPr/>
    <a:lstStyle/>
    <a:p>
      <a:pPr>
        <a:defRPr sz="1800"/>
      </a:pPr>
      <a:endParaRPr lang="it-IT"/>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35"/>
    </mc:Choice>
    <mc:Fallback>
      <c:style val="35"/>
    </mc:Fallback>
  </mc:AlternateContent>
  <c:chart>
    <c:autoTitleDeleted val="1"/>
    <c:plotArea>
      <c:layout/>
      <c:barChart>
        <c:barDir val="bar"/>
        <c:grouping val="clustered"/>
        <c:varyColors val="0"/>
        <c:ser>
          <c:idx val="0"/>
          <c:order val="0"/>
          <c:tx>
            <c:strRef>
              <c:f>'vigilanza '!$D$147</c:f>
              <c:strCache>
                <c:ptCount val="1"/>
                <c:pt idx="0">
                  <c:v>N° aziende con dipendenti + lavoratori autonomi  oggetto di ispezione</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'vigilanza '!$G$146:$H$146</c:f>
              <c:strCache>
                <c:ptCount val="2"/>
                <c:pt idx="0">
                  <c:v>AGRIC.</c:v>
                </c:pt>
                <c:pt idx="1">
                  <c:v>ALTRI COMPARTI</c:v>
                </c:pt>
              </c:strCache>
            </c:strRef>
          </c:cat>
          <c:val>
            <c:numRef>
              <c:f>'vigilanza '!$G$147:$H$147</c:f>
              <c:numCache>
                <c:formatCode>0.0</c:formatCode>
                <c:ptCount val="2"/>
                <c:pt idx="0">
                  <c:v>-9.1852421214450448</c:v>
                </c:pt>
                <c:pt idx="1">
                  <c:v>-5.6530602098145479</c:v>
                </c:pt>
              </c:numCache>
            </c:numRef>
          </c:val>
          <c:extLst xmlns:c16r2="http://schemas.microsoft.com/office/drawing/2015/06/chart">
            <c:ext xmlns:c16="http://schemas.microsoft.com/office/drawing/2014/chart" uri="{C3380CC4-5D6E-409C-BE32-E72D297353CC}">
              <c16:uniqueId val="{00000000-F141-4E53-A327-DE85A727D955}"/>
            </c:ext>
          </c:extLst>
        </c:ser>
        <c:ser>
          <c:idx val="1"/>
          <c:order val="1"/>
          <c:tx>
            <c:strRef>
              <c:f>'vigilanza '!$D$148</c:f>
              <c:strCache>
                <c:ptCount val="1"/>
                <c:pt idx="0">
                  <c:v>N° sopralluoghi complessivamente effettuati </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'vigilanza '!$G$146:$H$146</c:f>
              <c:strCache>
                <c:ptCount val="2"/>
                <c:pt idx="0">
                  <c:v>AGRIC.</c:v>
                </c:pt>
                <c:pt idx="1">
                  <c:v>ALTRI COMPARTI</c:v>
                </c:pt>
              </c:strCache>
            </c:strRef>
          </c:cat>
          <c:val>
            <c:numRef>
              <c:f>'vigilanza '!$G$148:$H$148</c:f>
              <c:numCache>
                <c:formatCode>0.0</c:formatCode>
                <c:ptCount val="2"/>
                <c:pt idx="0">
                  <c:v>-10.749659245797361</c:v>
                </c:pt>
                <c:pt idx="1">
                  <c:v>-18.669880315221111</c:v>
                </c:pt>
              </c:numCache>
            </c:numRef>
          </c:val>
          <c:extLst xmlns:c16r2="http://schemas.microsoft.com/office/drawing/2015/06/chart">
            <c:ext xmlns:c16="http://schemas.microsoft.com/office/drawing/2014/chart" uri="{C3380CC4-5D6E-409C-BE32-E72D297353CC}">
              <c16:uniqueId val="{00000001-F141-4E53-A327-DE85A727D955}"/>
            </c:ext>
          </c:extLst>
        </c:ser>
        <c:ser>
          <c:idx val="2"/>
          <c:order val="2"/>
          <c:tx>
            <c:strRef>
              <c:f>'vigilanza '!$D$149</c:f>
              <c:strCache>
                <c:ptCount val="1"/>
                <c:pt idx="0">
                  <c:v>N° totale verbali </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'vigilanza '!$G$146:$H$146</c:f>
              <c:strCache>
                <c:ptCount val="2"/>
                <c:pt idx="0">
                  <c:v>AGRIC.</c:v>
                </c:pt>
                <c:pt idx="1">
                  <c:v>ALTRI COMPARTI</c:v>
                </c:pt>
              </c:strCache>
            </c:strRef>
          </c:cat>
          <c:val>
            <c:numRef>
              <c:f>'vigilanza '!$G$149:$H$149</c:f>
              <c:numCache>
                <c:formatCode>0.0</c:formatCode>
                <c:ptCount val="2"/>
                <c:pt idx="0">
                  <c:v>-48.061497326203202</c:v>
                </c:pt>
                <c:pt idx="1">
                  <c:v>-12.1951219512195</c:v>
                </c:pt>
              </c:numCache>
            </c:numRef>
          </c:val>
          <c:extLst xmlns:c16r2="http://schemas.microsoft.com/office/drawing/2015/06/chart">
            <c:ext xmlns:c16="http://schemas.microsoft.com/office/drawing/2014/chart" uri="{C3380CC4-5D6E-409C-BE32-E72D297353CC}">
              <c16:uniqueId val="{00000002-F141-4E53-A327-DE85A727D955}"/>
            </c:ext>
          </c:extLst>
        </c:ser>
        <c:dLbls>
          <c:showLegendKey val="0"/>
          <c:showVal val="1"/>
          <c:showCatName val="0"/>
          <c:showSerName val="0"/>
          <c:showPercent val="0"/>
          <c:showBubbleSize val="0"/>
        </c:dLbls>
        <c:gapWidth val="150"/>
        <c:overlap val="-25"/>
        <c:axId val="186364040"/>
        <c:axId val="186364432"/>
      </c:barChart>
      <c:catAx>
        <c:axId val="186364040"/>
        <c:scaling>
          <c:orientation val="minMax"/>
        </c:scaling>
        <c:delete val="0"/>
        <c:axPos val="l"/>
        <c:numFmt formatCode="General" sourceLinked="1"/>
        <c:majorTickMark val="none"/>
        <c:minorTickMark val="none"/>
        <c:tickLblPos val="nextTo"/>
        <c:txPr>
          <a:bodyPr rot="-60000000" vert="horz"/>
          <a:lstStyle/>
          <a:p>
            <a:pPr>
              <a:defRPr/>
            </a:pPr>
            <a:endParaRPr lang="it-IT"/>
          </a:p>
        </c:txPr>
        <c:crossAx val="186364432"/>
        <c:crosses val="autoZero"/>
        <c:auto val="1"/>
        <c:lblAlgn val="ctr"/>
        <c:lblOffset val="100"/>
        <c:noMultiLvlLbl val="0"/>
      </c:catAx>
      <c:valAx>
        <c:axId val="186364432"/>
        <c:scaling>
          <c:orientation val="minMax"/>
          <c:min val="-50"/>
        </c:scaling>
        <c:delete val="1"/>
        <c:axPos val="b"/>
        <c:numFmt formatCode="0.0" sourceLinked="1"/>
        <c:majorTickMark val="none"/>
        <c:minorTickMark val="none"/>
        <c:tickLblPos val="nextTo"/>
        <c:crossAx val="186364040"/>
        <c:crosses val="autoZero"/>
        <c:crossBetween val="between"/>
      </c:valAx>
    </c:plotArea>
    <c:legend>
      <c:legendPos val="t"/>
      <c:overlay val="0"/>
      <c:txPr>
        <a:bodyPr rot="0" vert="horz"/>
        <a:lstStyle/>
        <a:p>
          <a:pPr>
            <a:defRPr/>
          </a:pPr>
          <a:endParaRPr lang="it-IT"/>
        </a:p>
      </c:txPr>
    </c:legend>
    <c:plotVisOnly val="1"/>
    <c:dispBlanksAs val="gap"/>
    <c:showDLblsOverMax val="0"/>
  </c:chart>
  <c:txPr>
    <a:bodyPr/>
    <a:lstStyle/>
    <a:p>
      <a:pPr>
        <a:defRPr sz="1800"/>
      </a:pPr>
      <a:endParaRPr lang="it-IT"/>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lineChart>
        <c:grouping val="stacked"/>
        <c:varyColors val="0"/>
        <c:ser>
          <c:idx val="0"/>
          <c:order val="0"/>
          <c:tx>
            <c:strRef>
              <c:f>'vigilanza '!$F$112</c:f>
              <c:strCache>
                <c:ptCount val="1"/>
                <c:pt idx="0">
                  <c:v>EDILIZIA</c:v>
                </c:pt>
              </c:strCache>
            </c:strRef>
          </c:tx>
          <c:dLbls>
            <c:numFmt formatCode="0" sourceLinked="0"/>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'vigilanza '!$G$111:$J$111</c:f>
              <c:numCache>
                <c:formatCode>General</c:formatCode>
                <c:ptCount val="4"/>
                <c:pt idx="0">
                  <c:v>2013</c:v>
                </c:pt>
                <c:pt idx="1">
                  <c:v>2014</c:v>
                </c:pt>
                <c:pt idx="2">
                  <c:v>2015</c:v>
                </c:pt>
                <c:pt idx="3">
                  <c:v>2016</c:v>
                </c:pt>
              </c:numCache>
            </c:numRef>
          </c:cat>
          <c:val>
            <c:numRef>
              <c:f>'vigilanza '!$G$112:$J$112</c:f>
              <c:numCache>
                <c:formatCode>0.00</c:formatCode>
                <c:ptCount val="4"/>
                <c:pt idx="0">
                  <c:v>19687</c:v>
                </c:pt>
                <c:pt idx="1">
                  <c:v>17097</c:v>
                </c:pt>
                <c:pt idx="2">
                  <c:v>13642.01</c:v>
                </c:pt>
                <c:pt idx="3">
                  <c:v>12019</c:v>
                </c:pt>
              </c:numCache>
            </c:numRef>
          </c:val>
          <c:smooth val="0"/>
          <c:extLst xmlns:c16r2="http://schemas.microsoft.com/office/drawing/2015/06/chart">
            <c:ext xmlns:c16="http://schemas.microsoft.com/office/drawing/2014/chart" uri="{C3380CC4-5D6E-409C-BE32-E72D297353CC}">
              <c16:uniqueId val="{00000000-AAEF-440F-AC06-062C99CE8F02}"/>
            </c:ext>
          </c:extLst>
        </c:ser>
        <c:ser>
          <c:idx val="1"/>
          <c:order val="1"/>
          <c:tx>
            <c:strRef>
              <c:f>'vigilanza '!$F$113</c:f>
              <c:strCache>
                <c:ptCount val="1"/>
                <c:pt idx="0">
                  <c:v>AGRICOLTURA</c:v>
                </c:pt>
              </c:strCache>
            </c:strRef>
          </c:tx>
          <c:dLbls>
            <c:numFmt formatCode="0"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'vigilanza '!$G$111:$J$111</c:f>
              <c:numCache>
                <c:formatCode>General</c:formatCode>
                <c:ptCount val="4"/>
                <c:pt idx="0">
                  <c:v>2013</c:v>
                </c:pt>
                <c:pt idx="1">
                  <c:v>2014</c:v>
                </c:pt>
                <c:pt idx="2">
                  <c:v>2015</c:v>
                </c:pt>
                <c:pt idx="3">
                  <c:v>2016</c:v>
                </c:pt>
              </c:numCache>
            </c:numRef>
          </c:cat>
          <c:val>
            <c:numRef>
              <c:f>'vigilanza '!$G$113:$J$113</c:f>
              <c:numCache>
                <c:formatCode>0.00</c:formatCode>
                <c:ptCount val="4"/>
                <c:pt idx="0">
                  <c:v>2131</c:v>
                </c:pt>
                <c:pt idx="1">
                  <c:v>2008</c:v>
                </c:pt>
                <c:pt idx="2">
                  <c:v>1627</c:v>
                </c:pt>
                <c:pt idx="3">
                  <c:v>1555</c:v>
                </c:pt>
              </c:numCache>
            </c:numRef>
          </c:val>
          <c:smooth val="0"/>
          <c:extLst xmlns:c16r2="http://schemas.microsoft.com/office/drawing/2015/06/chart">
            <c:ext xmlns:c16="http://schemas.microsoft.com/office/drawing/2014/chart" uri="{C3380CC4-5D6E-409C-BE32-E72D297353CC}">
              <c16:uniqueId val="{00000001-AAEF-440F-AC06-062C99CE8F02}"/>
            </c:ext>
          </c:extLst>
        </c:ser>
        <c:ser>
          <c:idx val="2"/>
          <c:order val="2"/>
          <c:tx>
            <c:strRef>
              <c:f>'vigilanza '!$F$114</c:f>
              <c:strCache>
                <c:ptCount val="1"/>
                <c:pt idx="0">
                  <c:v>ALTRI COMPARTI</c:v>
                </c:pt>
              </c:strCache>
            </c:strRef>
          </c:tx>
          <c:dLbls>
            <c:numFmt formatCode="0" sourceLinked="0"/>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'vigilanza '!$G$111:$J$111</c:f>
              <c:numCache>
                <c:formatCode>General</c:formatCode>
                <c:ptCount val="4"/>
                <c:pt idx="0">
                  <c:v>2013</c:v>
                </c:pt>
                <c:pt idx="1">
                  <c:v>2014</c:v>
                </c:pt>
                <c:pt idx="2">
                  <c:v>2015</c:v>
                </c:pt>
                <c:pt idx="3">
                  <c:v>2016</c:v>
                </c:pt>
              </c:numCache>
            </c:numRef>
          </c:cat>
          <c:val>
            <c:numRef>
              <c:f>'vigilanza '!$G$114:$J$114</c:f>
              <c:numCache>
                <c:formatCode>0.00</c:formatCode>
                <c:ptCount val="4"/>
                <c:pt idx="0">
                  <c:v>12250</c:v>
                </c:pt>
                <c:pt idx="1">
                  <c:v>12646</c:v>
                </c:pt>
                <c:pt idx="2">
                  <c:v>11265</c:v>
                </c:pt>
                <c:pt idx="3">
                  <c:v>10612</c:v>
                </c:pt>
              </c:numCache>
            </c:numRef>
          </c:val>
          <c:smooth val="0"/>
          <c:extLst xmlns:c16r2="http://schemas.microsoft.com/office/drawing/2015/06/chart">
            <c:ext xmlns:c16="http://schemas.microsoft.com/office/drawing/2014/chart" uri="{C3380CC4-5D6E-409C-BE32-E72D297353CC}">
              <c16:uniqueId val="{00000002-AAEF-440F-AC06-062C99CE8F02}"/>
            </c:ext>
          </c:extLst>
        </c:ser>
        <c:dLbls>
          <c:showLegendKey val="0"/>
          <c:showVal val="0"/>
          <c:showCatName val="0"/>
          <c:showSerName val="0"/>
          <c:showPercent val="0"/>
          <c:showBubbleSize val="0"/>
        </c:dLbls>
        <c:marker val="1"/>
        <c:smooth val="0"/>
        <c:axId val="186572192"/>
        <c:axId val="186572584"/>
      </c:lineChart>
      <c:catAx>
        <c:axId val="186572192"/>
        <c:scaling>
          <c:orientation val="minMax"/>
        </c:scaling>
        <c:delete val="1"/>
        <c:axPos val="b"/>
        <c:numFmt formatCode="General" sourceLinked="1"/>
        <c:majorTickMark val="none"/>
        <c:minorTickMark val="none"/>
        <c:tickLblPos val="nextTo"/>
        <c:crossAx val="186572584"/>
        <c:crosses val="autoZero"/>
        <c:auto val="1"/>
        <c:lblAlgn val="ctr"/>
        <c:lblOffset val="100"/>
        <c:noMultiLvlLbl val="0"/>
      </c:catAx>
      <c:valAx>
        <c:axId val="186572584"/>
        <c:scaling>
          <c:orientation val="minMax"/>
          <c:max val="35000"/>
          <c:min val="10000"/>
        </c:scaling>
        <c:delete val="1"/>
        <c:axPos val="l"/>
        <c:numFmt formatCode="0" sourceLinked="0"/>
        <c:majorTickMark val="none"/>
        <c:minorTickMark val="none"/>
        <c:tickLblPos val="nextTo"/>
        <c:crossAx val="186572192"/>
        <c:crosses val="autoZero"/>
        <c:crossBetween val="between"/>
        <c:majorUnit val="5000"/>
      </c:valAx>
    </c:plotArea>
    <c:legend>
      <c:legendPos val="b"/>
      <c:overlay val="0"/>
      <c:txPr>
        <a:bodyPr rot="0" vert="horz"/>
        <a:lstStyle/>
        <a:p>
          <a:pPr>
            <a:defRPr/>
          </a:pPr>
          <a:endParaRPr lang="it-IT"/>
        </a:p>
      </c:txPr>
    </c:legend>
    <c:plotVisOnly val="1"/>
    <c:dispBlanksAs val="zero"/>
    <c:showDLblsOverMax val="0"/>
  </c:chart>
  <c:txPr>
    <a:bodyPr/>
    <a:lstStyle/>
    <a:p>
      <a:pPr>
        <a:defRPr sz="1800"/>
      </a:pPr>
      <a:endParaRPr lang="it-IT"/>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35"/>
    </mc:Choice>
    <mc:Fallback>
      <c:style val="35"/>
    </mc:Fallback>
  </mc:AlternateContent>
  <c:chart>
    <c:autoTitleDeleted val="0"/>
    <c:plotArea>
      <c:layout/>
      <c:barChart>
        <c:barDir val="bar"/>
        <c:grouping val="clustered"/>
        <c:varyColors val="0"/>
        <c:ser>
          <c:idx val="1"/>
          <c:order val="0"/>
          <c:tx>
            <c:strRef>
              <c:f>Foglio2!$C$1</c:f>
              <c:strCache>
                <c:ptCount val="1"/>
                <c:pt idx="0">
                  <c:v>2016</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Foglio2!$A$2:$A$8</c:f>
              <c:strCache>
                <c:ptCount val="6"/>
                <c:pt idx="0">
                  <c:v>imprese</c:v>
                </c:pt>
                <c:pt idx="1">
                  <c:v>committenti</c:v>
                </c:pt>
                <c:pt idx="2">
                  <c:v>CSE/CSP</c:v>
                </c:pt>
                <c:pt idx="3">
                  <c:v>MC</c:v>
                </c:pt>
                <c:pt idx="4">
                  <c:v>altro</c:v>
                </c:pt>
                <c:pt idx="5">
                  <c:v>autonomi</c:v>
                </c:pt>
              </c:strCache>
            </c:strRef>
          </c:cat>
          <c:val>
            <c:numRef>
              <c:f>Foglio2!$C$2:$C$7</c:f>
              <c:numCache>
                <c:formatCode>0</c:formatCode>
                <c:ptCount val="6"/>
                <c:pt idx="0">
                  <c:v>61.694308330192229</c:v>
                </c:pt>
                <c:pt idx="1">
                  <c:v>18.790049001130779</c:v>
                </c:pt>
                <c:pt idx="2">
                  <c:v>10.403316999623071</c:v>
                </c:pt>
                <c:pt idx="3">
                  <c:v>0.62507852745319703</c:v>
                </c:pt>
                <c:pt idx="4">
                  <c:v>4.7399170750094237</c:v>
                </c:pt>
                <c:pt idx="5">
                  <c:v>3.7473300665912799</c:v>
                </c:pt>
              </c:numCache>
            </c:numRef>
          </c:val>
        </c:ser>
        <c:ser>
          <c:idx val="3"/>
          <c:order val="1"/>
          <c:tx>
            <c:strRef>
              <c:f>Foglio2!$E$1</c:f>
              <c:strCache>
                <c:ptCount val="1"/>
                <c:pt idx="0">
                  <c:v>2013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Foglio2!$A$2:$A$7</c:f>
              <c:strCache>
                <c:ptCount val="6"/>
                <c:pt idx="0">
                  <c:v>imprese</c:v>
                </c:pt>
                <c:pt idx="1">
                  <c:v>committenti</c:v>
                </c:pt>
                <c:pt idx="2">
                  <c:v>CSE/CSP</c:v>
                </c:pt>
                <c:pt idx="3">
                  <c:v>MC</c:v>
                </c:pt>
                <c:pt idx="4">
                  <c:v>altro</c:v>
                </c:pt>
                <c:pt idx="5">
                  <c:v>autonomi</c:v>
                </c:pt>
              </c:strCache>
            </c:strRef>
          </c:cat>
          <c:val>
            <c:numRef>
              <c:f>Foglio2!$E$2:$E$7</c:f>
              <c:numCache>
                <c:formatCode>0</c:formatCode>
                <c:ptCount val="6"/>
                <c:pt idx="0">
                  <c:v>84.057110629582354</c:v>
                </c:pt>
                <c:pt idx="1">
                  <c:v>3.8261747157825998</c:v>
                </c:pt>
                <c:pt idx="2">
                  <c:v>5.206447208287571</c:v>
                </c:pt>
                <c:pt idx="3">
                  <c:v>0.63819050728724502</c:v>
                </c:pt>
                <c:pt idx="4">
                  <c:v>2.5586986850307221</c:v>
                </c:pt>
                <c:pt idx="5">
                  <c:v>3.7133782540295051</c:v>
                </c:pt>
              </c:numCache>
            </c:numRef>
          </c:val>
        </c:ser>
        <c:dLbls>
          <c:showLegendKey val="0"/>
          <c:showVal val="0"/>
          <c:showCatName val="0"/>
          <c:showSerName val="0"/>
          <c:showPercent val="0"/>
          <c:showBubbleSize val="0"/>
        </c:dLbls>
        <c:gapWidth val="150"/>
        <c:axId val="193125816"/>
        <c:axId val="193126208"/>
      </c:barChart>
      <c:catAx>
        <c:axId val="193125816"/>
        <c:scaling>
          <c:orientation val="minMax"/>
        </c:scaling>
        <c:delete val="0"/>
        <c:axPos val="l"/>
        <c:numFmt formatCode="General" sourceLinked="0"/>
        <c:majorTickMark val="out"/>
        <c:minorTickMark val="none"/>
        <c:tickLblPos val="nextTo"/>
        <c:crossAx val="193126208"/>
        <c:crosses val="autoZero"/>
        <c:auto val="1"/>
        <c:lblAlgn val="ctr"/>
        <c:lblOffset val="100"/>
        <c:noMultiLvlLbl val="0"/>
      </c:catAx>
      <c:valAx>
        <c:axId val="193126208"/>
        <c:scaling>
          <c:orientation val="minMax"/>
        </c:scaling>
        <c:delete val="1"/>
        <c:axPos val="b"/>
        <c:numFmt formatCode="0" sourceLinked="1"/>
        <c:majorTickMark val="out"/>
        <c:minorTickMark val="none"/>
        <c:tickLblPos val="none"/>
        <c:crossAx val="193125816"/>
        <c:crosses val="autoZero"/>
        <c:crossBetween val="between"/>
      </c:valAx>
    </c:plotArea>
    <c:legend>
      <c:legendPos val="r"/>
      <c:layout>
        <c:manualLayout>
          <c:xMode val="edge"/>
          <c:yMode val="edge"/>
          <c:x val="0.694009154029534"/>
          <c:y val="4.8978498916787003E-2"/>
          <c:w val="0.19441025747851401"/>
          <c:h val="0.25719277719142303"/>
        </c:manualLayout>
      </c:layout>
      <c:overlay val="0"/>
    </c:legend>
    <c:plotVisOnly val="1"/>
    <c:dispBlanksAs val="gap"/>
    <c:showDLblsOverMax val="0"/>
  </c:chart>
  <c:txPr>
    <a:bodyPr/>
    <a:lstStyle/>
    <a:p>
      <a:pPr>
        <a:defRPr sz="1800"/>
      </a:pPr>
      <a:endParaRPr lang="it-IT"/>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312610-4834-0047-A56D-D327D59C9C13}"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it-IT"/>
        </a:p>
      </dgm:t>
    </dgm:pt>
    <dgm:pt modelId="{54E0A3C8-C168-3944-9EC3-AB65D439B02C}">
      <dgm:prSet phldrT="[Testo]" custT="1"/>
      <dgm:spPr/>
      <dgm:t>
        <a:bodyPr/>
        <a:lstStyle/>
        <a:p>
          <a:r>
            <a:rPr lang="it-IT" sz="1600" dirty="0"/>
            <a:t>Testo Unico</a:t>
          </a:r>
        </a:p>
      </dgm:t>
    </dgm:pt>
    <dgm:pt modelId="{799C43BA-3EF9-B543-B163-A3798E774DA0}" type="parTrans" cxnId="{06E85FFC-98FA-B847-B1E3-E5CFF8698D5D}">
      <dgm:prSet/>
      <dgm:spPr/>
      <dgm:t>
        <a:bodyPr/>
        <a:lstStyle/>
        <a:p>
          <a:endParaRPr lang="it-IT" sz="2000"/>
        </a:p>
      </dgm:t>
    </dgm:pt>
    <dgm:pt modelId="{FED7A005-84AB-9847-A22B-4682670C7B23}" type="sibTrans" cxnId="{06E85FFC-98FA-B847-B1E3-E5CFF8698D5D}">
      <dgm:prSet/>
      <dgm:spPr/>
      <dgm:t>
        <a:bodyPr/>
        <a:lstStyle/>
        <a:p>
          <a:endParaRPr lang="it-IT" sz="2000"/>
        </a:p>
      </dgm:t>
    </dgm:pt>
    <dgm:pt modelId="{39778816-15B9-9349-AEE5-01591808D476}">
      <dgm:prSet phldrT="[Testo]" custT="1"/>
      <dgm:spPr/>
      <dgm:t>
        <a:bodyPr/>
        <a:lstStyle/>
        <a:p>
          <a:r>
            <a:rPr lang="it-IT" sz="1800" dirty="0"/>
            <a:t>Comitato art.5 </a:t>
          </a:r>
        </a:p>
      </dgm:t>
    </dgm:pt>
    <dgm:pt modelId="{47FCDACF-8D81-474C-BBFE-ABD3702B1E7B}" type="parTrans" cxnId="{48327405-DD2A-A44C-8F01-AE1E0417CBA2}">
      <dgm:prSet/>
      <dgm:spPr/>
      <dgm:t>
        <a:bodyPr/>
        <a:lstStyle/>
        <a:p>
          <a:endParaRPr lang="it-IT" sz="2000"/>
        </a:p>
      </dgm:t>
    </dgm:pt>
    <dgm:pt modelId="{8FF30565-B2A5-9B4D-B3BB-42082343747D}" type="sibTrans" cxnId="{48327405-DD2A-A44C-8F01-AE1E0417CBA2}">
      <dgm:prSet/>
      <dgm:spPr/>
      <dgm:t>
        <a:bodyPr/>
        <a:lstStyle/>
        <a:p>
          <a:endParaRPr lang="it-IT" sz="2000"/>
        </a:p>
      </dgm:t>
    </dgm:pt>
    <dgm:pt modelId="{3E9AD698-B803-C74B-B68A-13FB5E1B8606}">
      <dgm:prSet phldrT="[Testo]" custT="1"/>
      <dgm:spPr/>
      <dgm:t>
        <a:bodyPr/>
        <a:lstStyle/>
        <a:p>
          <a:r>
            <a:rPr lang="it-IT" sz="2400" dirty="0"/>
            <a:t> Agenzia</a:t>
          </a:r>
        </a:p>
        <a:p>
          <a:r>
            <a:rPr lang="it-IT" sz="2400" dirty="0"/>
            <a:t>Nazionale </a:t>
          </a:r>
        </a:p>
      </dgm:t>
    </dgm:pt>
    <dgm:pt modelId="{C94F05AF-4AE8-BF45-8A4B-85A47E1F8640}" type="parTrans" cxnId="{3149BC0A-2F2D-9442-82F0-AE75766BD1BB}">
      <dgm:prSet/>
      <dgm:spPr/>
      <dgm:t>
        <a:bodyPr/>
        <a:lstStyle/>
        <a:p>
          <a:endParaRPr lang="it-IT" sz="2000"/>
        </a:p>
      </dgm:t>
    </dgm:pt>
    <dgm:pt modelId="{EB71207C-BD24-FC4F-B1B2-D10B357D14FD}" type="sibTrans" cxnId="{3149BC0A-2F2D-9442-82F0-AE75766BD1BB}">
      <dgm:prSet/>
      <dgm:spPr/>
      <dgm:t>
        <a:bodyPr/>
        <a:lstStyle/>
        <a:p>
          <a:endParaRPr lang="it-IT" sz="2000"/>
        </a:p>
      </dgm:t>
    </dgm:pt>
    <dgm:pt modelId="{FC61D1D2-8C6C-BD40-8AC1-8F04B6243101}">
      <dgm:prSet phldrT="[Testo]" custT="1"/>
      <dgm:spPr>
        <a:solidFill>
          <a:schemeClr val="bg1">
            <a:alpha val="90000"/>
          </a:schemeClr>
        </a:solidFill>
      </dgm:spPr>
      <dgm:t>
        <a:bodyPr/>
        <a:lstStyle/>
        <a:p>
          <a:r>
            <a:rPr lang="it-IT" sz="2000" dirty="0"/>
            <a:t>MINISTRO</a:t>
          </a:r>
        </a:p>
      </dgm:t>
    </dgm:pt>
    <dgm:pt modelId="{719319E0-032C-FE4E-96C1-8158AF00BB23}" type="parTrans" cxnId="{C2F5307F-DF3A-1D45-98C0-0A122079F8BC}">
      <dgm:prSet/>
      <dgm:spPr/>
      <dgm:t>
        <a:bodyPr/>
        <a:lstStyle/>
        <a:p>
          <a:endParaRPr lang="it-IT" sz="2000"/>
        </a:p>
      </dgm:t>
    </dgm:pt>
    <dgm:pt modelId="{1F956859-A664-4143-A5AD-132A44FB030D}" type="sibTrans" cxnId="{C2F5307F-DF3A-1D45-98C0-0A122079F8BC}">
      <dgm:prSet/>
      <dgm:spPr/>
      <dgm:t>
        <a:bodyPr/>
        <a:lstStyle/>
        <a:p>
          <a:endParaRPr lang="it-IT" sz="2000"/>
        </a:p>
      </dgm:t>
    </dgm:pt>
    <dgm:pt modelId="{858E7620-F3AF-CD43-8AF3-2CC634248BFC}">
      <dgm:prSet custT="1"/>
      <dgm:spPr/>
      <dgm:t>
        <a:bodyPr/>
        <a:lstStyle/>
        <a:p>
          <a:r>
            <a:rPr lang="it-IT" sz="1800" dirty="0"/>
            <a:t>SINP</a:t>
          </a:r>
          <a:endParaRPr lang="it-IT" sz="1000" dirty="0"/>
        </a:p>
      </dgm:t>
    </dgm:pt>
    <dgm:pt modelId="{6B921843-93C3-AF47-ABF9-FD5EA75C7C43}" type="parTrans" cxnId="{BE469FF0-9A4B-EF42-995F-123871A36D5A}">
      <dgm:prSet/>
      <dgm:spPr/>
      <dgm:t>
        <a:bodyPr/>
        <a:lstStyle/>
        <a:p>
          <a:endParaRPr lang="it-IT" sz="2000"/>
        </a:p>
      </dgm:t>
    </dgm:pt>
    <dgm:pt modelId="{6D5826F1-BC35-2048-B657-E7AA104D70AC}" type="sibTrans" cxnId="{BE469FF0-9A4B-EF42-995F-123871A36D5A}">
      <dgm:prSet/>
      <dgm:spPr/>
      <dgm:t>
        <a:bodyPr/>
        <a:lstStyle/>
        <a:p>
          <a:endParaRPr lang="it-IT" sz="2000"/>
        </a:p>
      </dgm:t>
    </dgm:pt>
    <dgm:pt modelId="{565257B1-1E6B-AB4F-8DE0-FEDCD4EB05AF}">
      <dgm:prSet custT="1"/>
      <dgm:spPr/>
      <dgm:t>
        <a:bodyPr/>
        <a:lstStyle/>
        <a:p>
          <a:r>
            <a:rPr lang="it-IT" sz="1800" dirty="0"/>
            <a:t>Commissione interpello</a:t>
          </a:r>
        </a:p>
      </dgm:t>
    </dgm:pt>
    <dgm:pt modelId="{2823209E-E250-E24C-83D0-22B530A6D643}" type="parTrans" cxnId="{1D24A05F-9E48-C948-B752-003EF45E95A5}">
      <dgm:prSet/>
      <dgm:spPr/>
      <dgm:t>
        <a:bodyPr/>
        <a:lstStyle/>
        <a:p>
          <a:endParaRPr lang="it-IT" sz="2000"/>
        </a:p>
      </dgm:t>
    </dgm:pt>
    <dgm:pt modelId="{869DF18E-7888-AA4C-85B2-654B622F5456}" type="sibTrans" cxnId="{1D24A05F-9E48-C948-B752-003EF45E95A5}">
      <dgm:prSet/>
      <dgm:spPr/>
      <dgm:t>
        <a:bodyPr/>
        <a:lstStyle/>
        <a:p>
          <a:endParaRPr lang="it-IT" sz="2000"/>
        </a:p>
      </dgm:t>
    </dgm:pt>
    <dgm:pt modelId="{A3C860D7-8A8A-2A4E-8F76-C4AA2A8DD075}">
      <dgm:prSet custT="1"/>
      <dgm:spPr>
        <a:solidFill>
          <a:srgbClr val="FFFFFF">
            <a:alpha val="90000"/>
          </a:srgbClr>
        </a:solidFill>
      </dgm:spPr>
      <dgm:t>
        <a:bodyPr/>
        <a:lstStyle/>
        <a:p>
          <a:r>
            <a:rPr lang="it-IT" sz="2400" dirty="0"/>
            <a:t>Commissione Centrale di </a:t>
          </a:r>
          <a:r>
            <a:rPr lang="it-IT" sz="2000" dirty="0"/>
            <a:t>Coordinamento</a:t>
          </a:r>
          <a:endParaRPr lang="it-IT" sz="2400" dirty="0"/>
        </a:p>
      </dgm:t>
    </dgm:pt>
    <dgm:pt modelId="{0CA52616-F724-E248-BADA-2A56F15A3B17}" type="parTrans" cxnId="{8D57A641-53BD-D047-8387-B4104BE9A6B9}">
      <dgm:prSet/>
      <dgm:spPr/>
      <dgm:t>
        <a:bodyPr/>
        <a:lstStyle/>
        <a:p>
          <a:endParaRPr lang="it-IT" sz="2000"/>
        </a:p>
      </dgm:t>
    </dgm:pt>
    <dgm:pt modelId="{8D8A8E6A-40AD-094A-9122-EC534CBE9357}" type="sibTrans" cxnId="{8D57A641-53BD-D047-8387-B4104BE9A6B9}">
      <dgm:prSet/>
      <dgm:spPr/>
      <dgm:t>
        <a:bodyPr/>
        <a:lstStyle/>
        <a:p>
          <a:endParaRPr lang="it-IT" sz="2000"/>
        </a:p>
      </dgm:t>
    </dgm:pt>
    <dgm:pt modelId="{A56A3D08-799D-CB42-8347-9A0EE0FAD091}">
      <dgm:prSet custT="1"/>
      <dgm:spPr>
        <a:solidFill>
          <a:srgbClr val="FFFFFF">
            <a:alpha val="90000"/>
          </a:srgbClr>
        </a:solidFill>
      </dgm:spPr>
      <dgm:t>
        <a:bodyPr/>
        <a:lstStyle/>
        <a:p>
          <a:r>
            <a:rPr lang="it-IT" sz="2000" dirty="0"/>
            <a:t>Consiglio di Amministrazione</a:t>
          </a:r>
          <a:endParaRPr lang="it-IT" sz="1200" dirty="0"/>
        </a:p>
      </dgm:t>
    </dgm:pt>
    <dgm:pt modelId="{C15A837F-3F7D-DB4C-BF73-8D43DC61C161}" type="parTrans" cxnId="{65A5AA93-91A8-9E46-88FD-445D73F1B203}">
      <dgm:prSet/>
      <dgm:spPr/>
      <dgm:t>
        <a:bodyPr/>
        <a:lstStyle/>
        <a:p>
          <a:endParaRPr lang="it-IT" sz="2000"/>
        </a:p>
      </dgm:t>
    </dgm:pt>
    <dgm:pt modelId="{55B60ECF-BC41-5548-8171-51C0D7925A10}" type="sibTrans" cxnId="{65A5AA93-91A8-9E46-88FD-445D73F1B203}">
      <dgm:prSet/>
      <dgm:spPr/>
      <dgm:t>
        <a:bodyPr/>
        <a:lstStyle/>
        <a:p>
          <a:endParaRPr lang="it-IT" sz="2000"/>
        </a:p>
      </dgm:t>
    </dgm:pt>
    <dgm:pt modelId="{DF568B66-B572-8F43-842B-AC04C5F2299E}">
      <dgm:prSet phldrT="[Testo]" custT="1"/>
      <dgm:spPr>
        <a:solidFill>
          <a:schemeClr val="bg1">
            <a:alpha val="90000"/>
          </a:schemeClr>
        </a:solidFill>
      </dgm:spPr>
      <dgm:t>
        <a:bodyPr/>
        <a:lstStyle/>
        <a:p>
          <a:r>
            <a:rPr lang="it-IT" sz="1800" dirty="0">
              <a:solidFill>
                <a:srgbClr val="000000"/>
              </a:solidFill>
            </a:rPr>
            <a:t>Comitati regionali di Coordinamento</a:t>
          </a:r>
        </a:p>
      </dgm:t>
    </dgm:pt>
    <dgm:pt modelId="{1253C639-C08F-E441-9026-50269DF74EA0}" type="parTrans" cxnId="{C2F7A734-D8E1-9642-AC84-CB9EA159DCBE}">
      <dgm:prSet/>
      <dgm:spPr/>
      <dgm:t>
        <a:bodyPr/>
        <a:lstStyle/>
        <a:p>
          <a:endParaRPr lang="it-IT" sz="2000"/>
        </a:p>
      </dgm:t>
    </dgm:pt>
    <dgm:pt modelId="{548A4219-F7CC-BF40-A95D-47598E60B535}" type="sibTrans" cxnId="{C2F7A734-D8E1-9642-AC84-CB9EA159DCBE}">
      <dgm:prSet/>
      <dgm:spPr/>
      <dgm:t>
        <a:bodyPr/>
        <a:lstStyle/>
        <a:p>
          <a:endParaRPr lang="it-IT" sz="2000"/>
        </a:p>
      </dgm:t>
    </dgm:pt>
    <dgm:pt modelId="{FAE72DDC-3C6F-0A4B-B674-08D624DA52D3}">
      <dgm:prSet custT="1"/>
      <dgm:spPr/>
      <dgm:t>
        <a:bodyPr/>
        <a:lstStyle/>
        <a:p>
          <a:r>
            <a:rPr lang="it-IT" sz="1800" dirty="0"/>
            <a:t>Commissione consultiva art. 6</a:t>
          </a:r>
        </a:p>
      </dgm:t>
    </dgm:pt>
    <dgm:pt modelId="{4018E6AD-6FC2-4A48-8919-23671AA20BB7}" type="parTrans" cxnId="{D192006F-A6D3-8642-AE67-DDA5865D4E2B}">
      <dgm:prSet/>
      <dgm:spPr/>
      <dgm:t>
        <a:bodyPr/>
        <a:lstStyle/>
        <a:p>
          <a:endParaRPr lang="it-IT" sz="2000"/>
        </a:p>
      </dgm:t>
    </dgm:pt>
    <dgm:pt modelId="{43CE7CDF-C5CC-4B49-95F3-0FA7FAB8E4A2}" type="sibTrans" cxnId="{D192006F-A6D3-8642-AE67-DDA5865D4E2B}">
      <dgm:prSet/>
      <dgm:spPr/>
      <dgm:t>
        <a:bodyPr/>
        <a:lstStyle/>
        <a:p>
          <a:endParaRPr lang="it-IT" sz="2000"/>
        </a:p>
      </dgm:t>
    </dgm:pt>
    <dgm:pt modelId="{22015239-9094-C041-89B8-BD5BE8E02DF4}">
      <dgm:prSet custT="1"/>
      <dgm:spPr/>
      <dgm:t>
        <a:bodyPr/>
        <a:lstStyle/>
        <a:p>
          <a:r>
            <a:rPr lang="it-IT" sz="1600" dirty="0"/>
            <a:t>Conferenza Stato-Regioni</a:t>
          </a:r>
        </a:p>
      </dgm:t>
    </dgm:pt>
    <dgm:pt modelId="{8203773D-A5F0-6143-A535-88678A2D1CAD}" type="parTrans" cxnId="{5376B064-4221-D44C-911C-21EF12927CCB}">
      <dgm:prSet/>
      <dgm:spPr/>
      <dgm:t>
        <a:bodyPr/>
        <a:lstStyle/>
        <a:p>
          <a:endParaRPr lang="it-IT" sz="2000"/>
        </a:p>
      </dgm:t>
    </dgm:pt>
    <dgm:pt modelId="{532E7000-665E-FC42-B6EB-7B681A0711EB}" type="sibTrans" cxnId="{5376B064-4221-D44C-911C-21EF12927CCB}">
      <dgm:prSet/>
      <dgm:spPr/>
      <dgm:t>
        <a:bodyPr/>
        <a:lstStyle/>
        <a:p>
          <a:endParaRPr lang="it-IT" sz="2000"/>
        </a:p>
      </dgm:t>
    </dgm:pt>
    <dgm:pt modelId="{EF594D93-CFB7-B741-80BC-C1D46D625CB7}">
      <dgm:prSet custT="1"/>
      <dgm:spPr/>
      <dgm:t>
        <a:bodyPr/>
        <a:lstStyle/>
        <a:p>
          <a:r>
            <a:rPr lang="it-IT" sz="1600" dirty="0"/>
            <a:t>Conferenza dei Presidenti</a:t>
          </a:r>
        </a:p>
      </dgm:t>
    </dgm:pt>
    <dgm:pt modelId="{8C78F778-1326-2D42-91E3-3820D44552DC}" type="parTrans" cxnId="{845A37D7-DC19-CE45-9DE8-D696DEE1E01D}">
      <dgm:prSet/>
      <dgm:spPr/>
      <dgm:t>
        <a:bodyPr/>
        <a:lstStyle/>
        <a:p>
          <a:endParaRPr lang="it-IT" sz="2000"/>
        </a:p>
      </dgm:t>
    </dgm:pt>
    <dgm:pt modelId="{EF9ECE51-E2B9-BD4D-B04F-C78C785C9EF7}" type="sibTrans" cxnId="{845A37D7-DC19-CE45-9DE8-D696DEE1E01D}">
      <dgm:prSet/>
      <dgm:spPr/>
      <dgm:t>
        <a:bodyPr/>
        <a:lstStyle/>
        <a:p>
          <a:endParaRPr lang="it-IT" sz="2000"/>
        </a:p>
      </dgm:t>
    </dgm:pt>
    <dgm:pt modelId="{28D5C33E-5EF5-9841-9DE6-5A4A9EBF0588}">
      <dgm:prSet custT="1"/>
      <dgm:spPr/>
      <dgm:t>
        <a:bodyPr/>
        <a:lstStyle/>
        <a:p>
          <a:r>
            <a:rPr lang="it-IT" sz="1600" dirty="0"/>
            <a:t>Commissione salute</a:t>
          </a:r>
        </a:p>
      </dgm:t>
    </dgm:pt>
    <dgm:pt modelId="{075771E6-7097-7646-943E-C94152199CC2}" type="parTrans" cxnId="{116CEFEA-B465-7E46-A149-CDF6B9353678}">
      <dgm:prSet/>
      <dgm:spPr/>
      <dgm:t>
        <a:bodyPr/>
        <a:lstStyle/>
        <a:p>
          <a:endParaRPr lang="it-IT" sz="2000"/>
        </a:p>
      </dgm:t>
    </dgm:pt>
    <dgm:pt modelId="{F71F464D-27B4-EF47-8900-04E43BE63245}" type="sibTrans" cxnId="{116CEFEA-B465-7E46-A149-CDF6B9353678}">
      <dgm:prSet/>
      <dgm:spPr/>
      <dgm:t>
        <a:bodyPr/>
        <a:lstStyle/>
        <a:p>
          <a:endParaRPr lang="it-IT" sz="2000"/>
        </a:p>
      </dgm:t>
    </dgm:pt>
    <dgm:pt modelId="{52E94281-F28C-E74C-A023-D701C74E46D2}">
      <dgm:prSet custT="1"/>
      <dgm:spPr/>
      <dgm:t>
        <a:bodyPr/>
        <a:lstStyle/>
        <a:p>
          <a:r>
            <a:rPr lang="it-IT" sz="1600" dirty="0"/>
            <a:t>Coordinamento della prevenzione</a:t>
          </a:r>
        </a:p>
      </dgm:t>
    </dgm:pt>
    <dgm:pt modelId="{78F533CA-60DA-2C43-8D14-C01AEA1E12FC}" type="parTrans" cxnId="{C6DAF039-7D2B-C34C-BC67-A038C5D94B11}">
      <dgm:prSet/>
      <dgm:spPr/>
      <dgm:t>
        <a:bodyPr/>
        <a:lstStyle/>
        <a:p>
          <a:endParaRPr lang="it-IT" sz="2000"/>
        </a:p>
      </dgm:t>
    </dgm:pt>
    <dgm:pt modelId="{5F6CE46F-B628-A84B-BAEA-4D0582CB2BA0}" type="sibTrans" cxnId="{C6DAF039-7D2B-C34C-BC67-A038C5D94B11}">
      <dgm:prSet/>
      <dgm:spPr/>
      <dgm:t>
        <a:bodyPr/>
        <a:lstStyle/>
        <a:p>
          <a:endParaRPr lang="it-IT" sz="2000"/>
        </a:p>
      </dgm:t>
    </dgm:pt>
    <dgm:pt modelId="{B43EEF9C-282E-9B4B-946D-54D7B03C3F04}">
      <dgm:prSet custT="1"/>
      <dgm:spPr/>
      <dgm:t>
        <a:bodyPr/>
        <a:lstStyle/>
        <a:p>
          <a:r>
            <a:rPr lang="it-IT" sz="1800" dirty="0"/>
            <a:t>Coordinamento tecnico sicurezza lavoro</a:t>
          </a:r>
        </a:p>
      </dgm:t>
    </dgm:pt>
    <dgm:pt modelId="{606C5729-AA76-B64B-A08D-FB5CD414C6BC}" type="parTrans" cxnId="{2C9F9359-2492-494B-9ED0-31AC818279EE}">
      <dgm:prSet/>
      <dgm:spPr/>
      <dgm:t>
        <a:bodyPr/>
        <a:lstStyle/>
        <a:p>
          <a:endParaRPr lang="it-IT" sz="2000"/>
        </a:p>
      </dgm:t>
    </dgm:pt>
    <dgm:pt modelId="{90C7F5F2-30DF-704F-A052-23C931DD81F7}" type="sibTrans" cxnId="{2C9F9359-2492-494B-9ED0-31AC818279EE}">
      <dgm:prSet/>
      <dgm:spPr/>
      <dgm:t>
        <a:bodyPr/>
        <a:lstStyle/>
        <a:p>
          <a:endParaRPr lang="it-IT" sz="2000"/>
        </a:p>
      </dgm:t>
    </dgm:pt>
    <dgm:pt modelId="{B913BEA9-2F39-2B4F-93DB-6900560256AD}">
      <dgm:prSet custT="1"/>
      <dgm:spPr>
        <a:solidFill>
          <a:srgbClr val="FFFFFF">
            <a:alpha val="90000"/>
          </a:srgbClr>
        </a:solidFill>
      </dgm:spPr>
      <dgm:t>
        <a:bodyPr/>
        <a:lstStyle/>
        <a:p>
          <a:r>
            <a:rPr lang="it-IT" sz="2000" dirty="0"/>
            <a:t>DIRETTORE GENERALE</a:t>
          </a:r>
        </a:p>
      </dgm:t>
    </dgm:pt>
    <dgm:pt modelId="{954E9E20-76DF-D145-846F-4AF3AE1F5A9E}" type="parTrans" cxnId="{93534E24-A931-3040-BA18-E037D91E2CAD}">
      <dgm:prSet/>
      <dgm:spPr/>
      <dgm:t>
        <a:bodyPr/>
        <a:lstStyle/>
        <a:p>
          <a:endParaRPr lang="it-IT" sz="2000"/>
        </a:p>
      </dgm:t>
    </dgm:pt>
    <dgm:pt modelId="{E998EBE4-8C9B-D448-82E9-0D8AC869D15A}" type="sibTrans" cxnId="{93534E24-A931-3040-BA18-E037D91E2CAD}">
      <dgm:prSet/>
      <dgm:spPr/>
      <dgm:t>
        <a:bodyPr/>
        <a:lstStyle/>
        <a:p>
          <a:endParaRPr lang="it-IT" sz="2000"/>
        </a:p>
      </dgm:t>
    </dgm:pt>
    <dgm:pt modelId="{D23DD582-FF66-E94E-B1AF-0F6FDB3772D7}">
      <dgm:prSet custT="1"/>
      <dgm:spPr>
        <a:solidFill>
          <a:srgbClr val="FFFFFF">
            <a:alpha val="90000"/>
          </a:srgbClr>
        </a:solidFill>
      </dgm:spPr>
      <dgm:t>
        <a:bodyPr/>
        <a:lstStyle/>
        <a:p>
          <a:r>
            <a:rPr lang="it-IT" sz="2000" dirty="0">
              <a:solidFill>
                <a:schemeClr val="tx1"/>
              </a:solidFill>
            </a:rPr>
            <a:t>Organismo Provinciale</a:t>
          </a:r>
        </a:p>
      </dgm:t>
    </dgm:pt>
    <dgm:pt modelId="{0873340A-7334-6447-BF15-D1FD259C5B25}" type="parTrans" cxnId="{6FE9CC54-3EA1-024D-840E-EF8A87DEBE32}">
      <dgm:prSet/>
      <dgm:spPr/>
      <dgm:t>
        <a:bodyPr/>
        <a:lstStyle/>
        <a:p>
          <a:endParaRPr lang="it-IT" sz="2000"/>
        </a:p>
      </dgm:t>
    </dgm:pt>
    <dgm:pt modelId="{9485F056-89F1-6643-AA5E-2AD28C92A3F9}" type="sibTrans" cxnId="{6FE9CC54-3EA1-024D-840E-EF8A87DEBE32}">
      <dgm:prSet/>
      <dgm:spPr/>
      <dgm:t>
        <a:bodyPr/>
        <a:lstStyle/>
        <a:p>
          <a:endParaRPr lang="it-IT" sz="2000"/>
        </a:p>
      </dgm:t>
    </dgm:pt>
    <dgm:pt modelId="{90BD5FC3-6A8C-2D4E-989A-AB80808B9456}" type="pres">
      <dgm:prSet presAssocID="{18312610-4834-0047-A56D-D327D59C9C13}" presName="diagram" presStyleCnt="0">
        <dgm:presLayoutVars>
          <dgm:chPref val="1"/>
          <dgm:dir/>
          <dgm:animOne val="branch"/>
          <dgm:animLvl val="lvl"/>
          <dgm:resizeHandles/>
        </dgm:presLayoutVars>
      </dgm:prSet>
      <dgm:spPr/>
      <dgm:t>
        <a:bodyPr/>
        <a:lstStyle/>
        <a:p>
          <a:endParaRPr lang="it-IT"/>
        </a:p>
      </dgm:t>
    </dgm:pt>
    <dgm:pt modelId="{5C831C66-1A52-954E-8FE0-90A9935F6C11}" type="pres">
      <dgm:prSet presAssocID="{54E0A3C8-C168-3944-9EC3-AB65D439B02C}" presName="root" presStyleCnt="0"/>
      <dgm:spPr/>
    </dgm:pt>
    <dgm:pt modelId="{0C031F92-D26F-9248-8225-E054925953B8}" type="pres">
      <dgm:prSet presAssocID="{54E0A3C8-C168-3944-9EC3-AB65D439B02C}" presName="rootComposite" presStyleCnt="0"/>
      <dgm:spPr/>
    </dgm:pt>
    <dgm:pt modelId="{28E0CE45-7CDA-374B-B83B-F7364E5332C0}" type="pres">
      <dgm:prSet presAssocID="{54E0A3C8-C168-3944-9EC3-AB65D439B02C}" presName="rootText" presStyleLbl="node1" presStyleIdx="0" presStyleCnt="3" custScaleY="110001" custLinFactNeighborX="9663" custLinFactNeighborY="-178"/>
      <dgm:spPr/>
      <dgm:t>
        <a:bodyPr/>
        <a:lstStyle/>
        <a:p>
          <a:endParaRPr lang="it-IT"/>
        </a:p>
      </dgm:t>
    </dgm:pt>
    <dgm:pt modelId="{65D02E52-6F46-A14A-819F-9696D365ADD7}" type="pres">
      <dgm:prSet presAssocID="{54E0A3C8-C168-3944-9EC3-AB65D439B02C}" presName="rootConnector" presStyleLbl="node1" presStyleIdx="0" presStyleCnt="3"/>
      <dgm:spPr/>
      <dgm:t>
        <a:bodyPr/>
        <a:lstStyle/>
        <a:p>
          <a:endParaRPr lang="it-IT"/>
        </a:p>
      </dgm:t>
    </dgm:pt>
    <dgm:pt modelId="{5918A182-1AE3-BF4A-94F5-0CB07F797598}" type="pres">
      <dgm:prSet presAssocID="{54E0A3C8-C168-3944-9EC3-AB65D439B02C}" presName="childShape" presStyleCnt="0"/>
      <dgm:spPr/>
    </dgm:pt>
    <dgm:pt modelId="{56CDAB92-9026-3446-A50D-0355BC50EB8A}" type="pres">
      <dgm:prSet presAssocID="{47FCDACF-8D81-474C-BBFE-ABD3702B1E7B}" presName="Name13" presStyleLbl="parChTrans1D2" presStyleIdx="0" presStyleCnt="14"/>
      <dgm:spPr/>
      <dgm:t>
        <a:bodyPr/>
        <a:lstStyle/>
        <a:p>
          <a:endParaRPr lang="it-IT"/>
        </a:p>
      </dgm:t>
    </dgm:pt>
    <dgm:pt modelId="{CE134081-677D-6D49-8AC4-F467C7C9AC37}" type="pres">
      <dgm:prSet presAssocID="{39778816-15B9-9349-AEE5-01591808D476}" presName="childText" presStyleLbl="bgAcc1" presStyleIdx="0" presStyleCnt="14" custLinFactNeighborX="15348">
        <dgm:presLayoutVars>
          <dgm:bulletEnabled val="1"/>
        </dgm:presLayoutVars>
      </dgm:prSet>
      <dgm:spPr/>
      <dgm:t>
        <a:bodyPr/>
        <a:lstStyle/>
        <a:p>
          <a:endParaRPr lang="it-IT"/>
        </a:p>
      </dgm:t>
    </dgm:pt>
    <dgm:pt modelId="{96A84477-27C4-7D40-BCAA-DDEF9309A5AD}" type="pres">
      <dgm:prSet presAssocID="{4018E6AD-6FC2-4A48-8919-23671AA20BB7}" presName="Name13" presStyleLbl="parChTrans1D2" presStyleIdx="1" presStyleCnt="14"/>
      <dgm:spPr/>
      <dgm:t>
        <a:bodyPr/>
        <a:lstStyle/>
        <a:p>
          <a:endParaRPr lang="it-IT"/>
        </a:p>
      </dgm:t>
    </dgm:pt>
    <dgm:pt modelId="{C53FED8B-234E-9C42-9563-C75D849D31D8}" type="pres">
      <dgm:prSet presAssocID="{FAE72DDC-3C6F-0A4B-B674-08D624DA52D3}" presName="childText" presStyleLbl="bgAcc1" presStyleIdx="1" presStyleCnt="14" custScaleX="174596" custLinFactNeighborX="17906">
        <dgm:presLayoutVars>
          <dgm:bulletEnabled val="1"/>
        </dgm:presLayoutVars>
      </dgm:prSet>
      <dgm:spPr/>
      <dgm:t>
        <a:bodyPr/>
        <a:lstStyle/>
        <a:p>
          <a:endParaRPr lang="it-IT"/>
        </a:p>
      </dgm:t>
    </dgm:pt>
    <dgm:pt modelId="{7ACCE006-D716-DE44-BD9A-249BD553C5F6}" type="pres">
      <dgm:prSet presAssocID="{6B921843-93C3-AF47-ABF9-FD5EA75C7C43}" presName="Name13" presStyleLbl="parChTrans1D2" presStyleIdx="2" presStyleCnt="14"/>
      <dgm:spPr/>
      <dgm:t>
        <a:bodyPr/>
        <a:lstStyle/>
        <a:p>
          <a:endParaRPr lang="it-IT"/>
        </a:p>
      </dgm:t>
    </dgm:pt>
    <dgm:pt modelId="{B0C3D4EB-550C-9343-968B-B2AD014D5E1B}" type="pres">
      <dgm:prSet presAssocID="{858E7620-F3AF-CD43-8AF3-2CC634248BFC}" presName="childText" presStyleLbl="bgAcc1" presStyleIdx="2" presStyleCnt="14">
        <dgm:presLayoutVars>
          <dgm:bulletEnabled val="1"/>
        </dgm:presLayoutVars>
      </dgm:prSet>
      <dgm:spPr/>
      <dgm:t>
        <a:bodyPr/>
        <a:lstStyle/>
        <a:p>
          <a:endParaRPr lang="it-IT"/>
        </a:p>
      </dgm:t>
    </dgm:pt>
    <dgm:pt modelId="{9FE39C0D-2C4B-3B45-B35F-7715ED2D519C}" type="pres">
      <dgm:prSet presAssocID="{2823209E-E250-E24C-83D0-22B530A6D643}" presName="Name13" presStyleLbl="parChTrans1D2" presStyleIdx="3" presStyleCnt="14"/>
      <dgm:spPr/>
      <dgm:t>
        <a:bodyPr/>
        <a:lstStyle/>
        <a:p>
          <a:endParaRPr lang="it-IT"/>
        </a:p>
      </dgm:t>
    </dgm:pt>
    <dgm:pt modelId="{BB69C451-BEEE-9B42-A7E6-B640E6ACB326}" type="pres">
      <dgm:prSet presAssocID="{565257B1-1E6B-AB4F-8DE0-FEDCD4EB05AF}" presName="childText" presStyleLbl="bgAcc1" presStyleIdx="3" presStyleCnt="14" custScaleX="149596">
        <dgm:presLayoutVars>
          <dgm:bulletEnabled val="1"/>
        </dgm:presLayoutVars>
      </dgm:prSet>
      <dgm:spPr/>
      <dgm:t>
        <a:bodyPr/>
        <a:lstStyle/>
        <a:p>
          <a:endParaRPr lang="it-IT"/>
        </a:p>
      </dgm:t>
    </dgm:pt>
    <dgm:pt modelId="{F8221025-62D5-9942-A363-B99B5AAFA63B}" type="pres">
      <dgm:prSet presAssocID="{1253C639-C08F-E441-9026-50269DF74EA0}" presName="Name13" presStyleLbl="parChTrans1D2" presStyleIdx="4" presStyleCnt="14"/>
      <dgm:spPr/>
      <dgm:t>
        <a:bodyPr/>
        <a:lstStyle/>
        <a:p>
          <a:endParaRPr lang="it-IT"/>
        </a:p>
      </dgm:t>
    </dgm:pt>
    <dgm:pt modelId="{D90E3559-E730-D745-9FD9-2D2499ACB0C3}" type="pres">
      <dgm:prSet presAssocID="{DF568B66-B572-8F43-842B-AC04C5F2299E}" presName="childText" presStyleLbl="bgAcc1" presStyleIdx="4" presStyleCnt="14" custScaleX="192520">
        <dgm:presLayoutVars>
          <dgm:bulletEnabled val="1"/>
        </dgm:presLayoutVars>
      </dgm:prSet>
      <dgm:spPr/>
      <dgm:t>
        <a:bodyPr/>
        <a:lstStyle/>
        <a:p>
          <a:endParaRPr lang="it-IT"/>
        </a:p>
      </dgm:t>
    </dgm:pt>
    <dgm:pt modelId="{D1641325-DB6D-5B4F-9B30-897584F41468}" type="pres">
      <dgm:prSet presAssocID="{0873340A-7334-6447-BF15-D1FD259C5B25}" presName="Name13" presStyleLbl="parChTrans1D2" presStyleIdx="5" presStyleCnt="14"/>
      <dgm:spPr/>
      <dgm:t>
        <a:bodyPr/>
        <a:lstStyle/>
        <a:p>
          <a:endParaRPr lang="it-IT"/>
        </a:p>
      </dgm:t>
    </dgm:pt>
    <dgm:pt modelId="{46B40FB1-0FD2-BF46-898F-D6168BE8A078}" type="pres">
      <dgm:prSet presAssocID="{D23DD582-FF66-E94E-B1AF-0F6FDB3772D7}" presName="childText" presStyleLbl="bgAcc1" presStyleIdx="5" presStyleCnt="14" custScaleX="167560">
        <dgm:presLayoutVars>
          <dgm:bulletEnabled val="1"/>
        </dgm:presLayoutVars>
      </dgm:prSet>
      <dgm:spPr/>
      <dgm:t>
        <a:bodyPr/>
        <a:lstStyle/>
        <a:p>
          <a:endParaRPr lang="it-IT"/>
        </a:p>
      </dgm:t>
    </dgm:pt>
    <dgm:pt modelId="{2D4F4F89-0D13-9847-883B-360643257C52}" type="pres">
      <dgm:prSet presAssocID="{3E9AD698-B803-C74B-B68A-13FB5E1B8606}" presName="root" presStyleCnt="0"/>
      <dgm:spPr/>
    </dgm:pt>
    <dgm:pt modelId="{43D03BE4-ECDB-FD40-93BB-1C68F30E9368}" type="pres">
      <dgm:prSet presAssocID="{3E9AD698-B803-C74B-B68A-13FB5E1B8606}" presName="rootComposite" presStyleCnt="0"/>
      <dgm:spPr/>
    </dgm:pt>
    <dgm:pt modelId="{F6A13C25-06FE-AF42-8372-CF36F0E658BA}" type="pres">
      <dgm:prSet presAssocID="{3E9AD698-B803-C74B-B68A-13FB5E1B8606}" presName="rootText" presStyleLbl="node1" presStyleIdx="1" presStyleCnt="3" custScaleX="135333" custScaleY="177156" custLinFactX="100000" custLinFactNeighborX="140618" custLinFactNeighborY="-206"/>
      <dgm:spPr/>
      <dgm:t>
        <a:bodyPr/>
        <a:lstStyle/>
        <a:p>
          <a:endParaRPr lang="it-IT"/>
        </a:p>
      </dgm:t>
    </dgm:pt>
    <dgm:pt modelId="{BE19A2BE-772D-E745-8E66-3310157FEF65}" type="pres">
      <dgm:prSet presAssocID="{3E9AD698-B803-C74B-B68A-13FB5E1B8606}" presName="rootConnector" presStyleLbl="node1" presStyleIdx="1" presStyleCnt="3"/>
      <dgm:spPr/>
      <dgm:t>
        <a:bodyPr/>
        <a:lstStyle/>
        <a:p>
          <a:endParaRPr lang="it-IT"/>
        </a:p>
      </dgm:t>
    </dgm:pt>
    <dgm:pt modelId="{3E9BC52A-08E3-6C49-BA70-7100E4E10FA7}" type="pres">
      <dgm:prSet presAssocID="{3E9AD698-B803-C74B-B68A-13FB5E1B8606}" presName="childShape" presStyleCnt="0"/>
      <dgm:spPr/>
    </dgm:pt>
    <dgm:pt modelId="{8528C53F-7C21-FA43-BA67-6BC9C48D5975}" type="pres">
      <dgm:prSet presAssocID="{719319E0-032C-FE4E-96C1-8158AF00BB23}" presName="Name13" presStyleLbl="parChTrans1D2" presStyleIdx="6" presStyleCnt="14"/>
      <dgm:spPr/>
      <dgm:t>
        <a:bodyPr/>
        <a:lstStyle/>
        <a:p>
          <a:endParaRPr lang="it-IT"/>
        </a:p>
      </dgm:t>
    </dgm:pt>
    <dgm:pt modelId="{547039BE-9C2F-2D4E-B05A-79F61A45487C}" type="pres">
      <dgm:prSet presAssocID="{FC61D1D2-8C6C-BD40-8AC1-8F04B6243101}" presName="childText" presStyleLbl="bgAcc1" presStyleIdx="6" presStyleCnt="14" custScaleX="129866" custScaleY="100000" custLinFactX="103343" custLinFactNeighborX="200000" custLinFactNeighborY="18507">
        <dgm:presLayoutVars>
          <dgm:bulletEnabled val="1"/>
        </dgm:presLayoutVars>
      </dgm:prSet>
      <dgm:spPr/>
      <dgm:t>
        <a:bodyPr/>
        <a:lstStyle/>
        <a:p>
          <a:endParaRPr lang="it-IT"/>
        </a:p>
      </dgm:t>
    </dgm:pt>
    <dgm:pt modelId="{4A313460-FAB8-8144-8D3E-2BB4A9C523B0}" type="pres">
      <dgm:prSet presAssocID="{954E9E20-76DF-D145-846F-4AF3AE1F5A9E}" presName="Name13" presStyleLbl="parChTrans1D2" presStyleIdx="7" presStyleCnt="14"/>
      <dgm:spPr/>
      <dgm:t>
        <a:bodyPr/>
        <a:lstStyle/>
        <a:p>
          <a:endParaRPr lang="it-IT"/>
        </a:p>
      </dgm:t>
    </dgm:pt>
    <dgm:pt modelId="{609AE3FC-096E-EC45-9466-7D1C51F31507}" type="pres">
      <dgm:prSet presAssocID="{B913BEA9-2F39-2B4F-93DB-6900560256AD}" presName="childText" presStyleLbl="bgAcc1" presStyleIdx="7" presStyleCnt="14" custScaleX="194510" custLinFactX="103237" custLinFactNeighborX="200000" custLinFactNeighborY="24291">
        <dgm:presLayoutVars>
          <dgm:bulletEnabled val="1"/>
        </dgm:presLayoutVars>
      </dgm:prSet>
      <dgm:spPr/>
      <dgm:t>
        <a:bodyPr/>
        <a:lstStyle/>
        <a:p>
          <a:endParaRPr lang="it-IT"/>
        </a:p>
      </dgm:t>
    </dgm:pt>
    <dgm:pt modelId="{C1F77FCC-4363-C14E-AAE9-058A1E63FDCA}" type="pres">
      <dgm:prSet presAssocID="{C15A837F-3F7D-DB4C-BF73-8D43DC61C161}" presName="Name13" presStyleLbl="parChTrans1D2" presStyleIdx="8" presStyleCnt="14"/>
      <dgm:spPr/>
      <dgm:t>
        <a:bodyPr/>
        <a:lstStyle/>
        <a:p>
          <a:endParaRPr lang="it-IT"/>
        </a:p>
      </dgm:t>
    </dgm:pt>
    <dgm:pt modelId="{5F1C6C77-8FC3-344C-BC45-346B47ABC729}" type="pres">
      <dgm:prSet presAssocID="{A56A3D08-799D-CB42-8347-9A0EE0FAD091}" presName="childText" presStyleLbl="bgAcc1" presStyleIdx="8" presStyleCnt="14" custScaleX="217560" custLinFactX="103343" custLinFactNeighborX="200000" custLinFactNeighborY="39070">
        <dgm:presLayoutVars>
          <dgm:bulletEnabled val="1"/>
        </dgm:presLayoutVars>
      </dgm:prSet>
      <dgm:spPr/>
      <dgm:t>
        <a:bodyPr/>
        <a:lstStyle/>
        <a:p>
          <a:endParaRPr lang="it-IT"/>
        </a:p>
      </dgm:t>
    </dgm:pt>
    <dgm:pt modelId="{B8B30847-4E31-6F45-B7E1-8FB334C0A957}" type="pres">
      <dgm:prSet presAssocID="{0CA52616-F724-E248-BADA-2A56F15A3B17}" presName="Name13" presStyleLbl="parChTrans1D2" presStyleIdx="9" presStyleCnt="14"/>
      <dgm:spPr/>
      <dgm:t>
        <a:bodyPr/>
        <a:lstStyle/>
        <a:p>
          <a:endParaRPr lang="it-IT"/>
        </a:p>
      </dgm:t>
    </dgm:pt>
    <dgm:pt modelId="{DBC59609-5CC5-C143-AE8D-011F55BC1301}" type="pres">
      <dgm:prSet presAssocID="{A3C860D7-8A8A-2A4E-8F76-C4AA2A8DD075}" presName="childText" presStyleLbl="bgAcc1" presStyleIdx="9" presStyleCnt="14" custScaleX="211397" custScaleY="188920" custLinFactX="107199" custLinFactNeighborX="200000" custLinFactNeighborY="65802">
        <dgm:presLayoutVars>
          <dgm:bulletEnabled val="1"/>
        </dgm:presLayoutVars>
      </dgm:prSet>
      <dgm:spPr/>
      <dgm:t>
        <a:bodyPr/>
        <a:lstStyle/>
        <a:p>
          <a:endParaRPr lang="it-IT"/>
        </a:p>
      </dgm:t>
    </dgm:pt>
    <dgm:pt modelId="{3AD4446C-F410-7740-B73C-58B6EF26D71C}" type="pres">
      <dgm:prSet presAssocID="{22015239-9094-C041-89B8-BD5BE8E02DF4}" presName="root" presStyleCnt="0"/>
      <dgm:spPr/>
    </dgm:pt>
    <dgm:pt modelId="{8EDED3D3-CE2D-374A-A6F9-A0700DACD2D6}" type="pres">
      <dgm:prSet presAssocID="{22015239-9094-C041-89B8-BD5BE8E02DF4}" presName="rootComposite" presStyleCnt="0"/>
      <dgm:spPr/>
    </dgm:pt>
    <dgm:pt modelId="{F6B4210D-A5B3-7A46-BD67-8F696DE6E37E}" type="pres">
      <dgm:prSet presAssocID="{22015239-9094-C041-89B8-BD5BE8E02DF4}" presName="rootText" presStyleLbl="node1" presStyleIdx="2" presStyleCnt="3" custScaleX="131785" custLinFactX="-60992" custLinFactNeighborX="-100000" custLinFactNeighborY="-179"/>
      <dgm:spPr/>
      <dgm:t>
        <a:bodyPr/>
        <a:lstStyle/>
        <a:p>
          <a:endParaRPr lang="it-IT"/>
        </a:p>
      </dgm:t>
    </dgm:pt>
    <dgm:pt modelId="{8B4D0D38-4B9F-924A-ACC7-B65580E94F84}" type="pres">
      <dgm:prSet presAssocID="{22015239-9094-C041-89B8-BD5BE8E02DF4}" presName="rootConnector" presStyleLbl="node1" presStyleIdx="2" presStyleCnt="3"/>
      <dgm:spPr/>
      <dgm:t>
        <a:bodyPr/>
        <a:lstStyle/>
        <a:p>
          <a:endParaRPr lang="it-IT"/>
        </a:p>
      </dgm:t>
    </dgm:pt>
    <dgm:pt modelId="{3D2312F8-4DB8-EA4E-843E-BF1AC1161C68}" type="pres">
      <dgm:prSet presAssocID="{22015239-9094-C041-89B8-BD5BE8E02DF4}" presName="childShape" presStyleCnt="0"/>
      <dgm:spPr/>
    </dgm:pt>
    <dgm:pt modelId="{FC5C6C2E-E311-FB46-8296-E898286CD723}" type="pres">
      <dgm:prSet presAssocID="{8C78F778-1326-2D42-91E3-3820D44552DC}" presName="Name13" presStyleLbl="parChTrans1D2" presStyleIdx="10" presStyleCnt="14"/>
      <dgm:spPr/>
      <dgm:t>
        <a:bodyPr/>
        <a:lstStyle/>
        <a:p>
          <a:endParaRPr lang="it-IT"/>
        </a:p>
      </dgm:t>
    </dgm:pt>
    <dgm:pt modelId="{25DF6D45-DFEE-9844-B0CA-B14B10836E98}" type="pres">
      <dgm:prSet presAssocID="{EF594D93-CFB7-B741-80BC-C1D46D625CB7}" presName="childText" presStyleLbl="bgAcc1" presStyleIdx="10" presStyleCnt="14" custScaleX="145543" custLinFactX="-66655" custLinFactNeighborX="-100000" custLinFactNeighborY="-2066">
        <dgm:presLayoutVars>
          <dgm:bulletEnabled val="1"/>
        </dgm:presLayoutVars>
      </dgm:prSet>
      <dgm:spPr/>
      <dgm:t>
        <a:bodyPr/>
        <a:lstStyle/>
        <a:p>
          <a:endParaRPr lang="it-IT"/>
        </a:p>
      </dgm:t>
    </dgm:pt>
    <dgm:pt modelId="{E6C19364-C178-CC4D-B060-0B6E13AD898F}" type="pres">
      <dgm:prSet presAssocID="{075771E6-7097-7646-943E-C94152199CC2}" presName="Name13" presStyleLbl="parChTrans1D2" presStyleIdx="11" presStyleCnt="14"/>
      <dgm:spPr/>
      <dgm:t>
        <a:bodyPr/>
        <a:lstStyle/>
        <a:p>
          <a:endParaRPr lang="it-IT"/>
        </a:p>
      </dgm:t>
    </dgm:pt>
    <dgm:pt modelId="{EDEEF3D8-F97A-0D4A-8D30-CEA868661479}" type="pres">
      <dgm:prSet presAssocID="{28D5C33E-5EF5-9841-9DE6-5A4A9EBF0588}" presName="childText" presStyleLbl="bgAcc1" presStyleIdx="11" presStyleCnt="14" custScaleX="125519" custScaleY="149159" custLinFactX="-65382" custLinFactNeighborX="-100000" custLinFactNeighborY="-16431">
        <dgm:presLayoutVars>
          <dgm:bulletEnabled val="1"/>
        </dgm:presLayoutVars>
      </dgm:prSet>
      <dgm:spPr/>
      <dgm:t>
        <a:bodyPr/>
        <a:lstStyle/>
        <a:p>
          <a:endParaRPr lang="it-IT"/>
        </a:p>
      </dgm:t>
    </dgm:pt>
    <dgm:pt modelId="{C59A34E0-FB22-3048-8ACC-58123F9E43B1}" type="pres">
      <dgm:prSet presAssocID="{78F533CA-60DA-2C43-8D14-C01AEA1E12FC}" presName="Name13" presStyleLbl="parChTrans1D2" presStyleIdx="12" presStyleCnt="14"/>
      <dgm:spPr/>
      <dgm:t>
        <a:bodyPr/>
        <a:lstStyle/>
        <a:p>
          <a:endParaRPr lang="it-IT"/>
        </a:p>
      </dgm:t>
    </dgm:pt>
    <dgm:pt modelId="{44B068CD-4C7C-374F-8D1E-29D3191D9F35}" type="pres">
      <dgm:prSet presAssocID="{52E94281-F28C-E74C-A023-D701C74E46D2}" presName="childText" presStyleLbl="bgAcc1" presStyleIdx="12" presStyleCnt="14" custScaleX="171651" custScaleY="149890" custLinFactX="-62817" custLinFactNeighborX="-100000" custLinFactNeighborY="-34880">
        <dgm:presLayoutVars>
          <dgm:bulletEnabled val="1"/>
        </dgm:presLayoutVars>
      </dgm:prSet>
      <dgm:spPr/>
      <dgm:t>
        <a:bodyPr/>
        <a:lstStyle/>
        <a:p>
          <a:endParaRPr lang="it-IT"/>
        </a:p>
      </dgm:t>
    </dgm:pt>
    <dgm:pt modelId="{036B7285-DC72-6A43-AD4A-60728FE55F2D}" type="pres">
      <dgm:prSet presAssocID="{606C5729-AA76-B64B-A08D-FB5CD414C6BC}" presName="Name13" presStyleLbl="parChTrans1D2" presStyleIdx="13" presStyleCnt="14"/>
      <dgm:spPr/>
      <dgm:t>
        <a:bodyPr/>
        <a:lstStyle/>
        <a:p>
          <a:endParaRPr lang="it-IT"/>
        </a:p>
      </dgm:t>
    </dgm:pt>
    <dgm:pt modelId="{3D562DE4-A3D4-A04B-9AA4-6B6558E361FC}" type="pres">
      <dgm:prSet presAssocID="{B43EEF9C-282E-9B4B-946D-54D7B03C3F04}" presName="childText" presStyleLbl="bgAcc1" presStyleIdx="13" presStyleCnt="14" custScaleX="179076" custScaleY="202286" custLinFactX="-62817" custLinFactNeighborX="-100000" custLinFactNeighborY="-43047">
        <dgm:presLayoutVars>
          <dgm:bulletEnabled val="1"/>
        </dgm:presLayoutVars>
      </dgm:prSet>
      <dgm:spPr/>
      <dgm:t>
        <a:bodyPr/>
        <a:lstStyle/>
        <a:p>
          <a:endParaRPr lang="it-IT"/>
        </a:p>
      </dgm:t>
    </dgm:pt>
  </dgm:ptLst>
  <dgm:cxnLst>
    <dgm:cxn modelId="{8D57A641-53BD-D047-8387-B4104BE9A6B9}" srcId="{3E9AD698-B803-C74B-B68A-13FB5E1B8606}" destId="{A3C860D7-8A8A-2A4E-8F76-C4AA2A8DD075}" srcOrd="3" destOrd="0" parTransId="{0CA52616-F724-E248-BADA-2A56F15A3B17}" sibTransId="{8D8A8E6A-40AD-094A-9122-EC534CBE9357}"/>
    <dgm:cxn modelId="{2852CBDD-449E-8B45-99BE-65AF1D9EEC61}" type="presOf" srcId="{22015239-9094-C041-89B8-BD5BE8E02DF4}" destId="{8B4D0D38-4B9F-924A-ACC7-B65580E94F84}" srcOrd="1" destOrd="0" presId="urn:microsoft.com/office/officeart/2005/8/layout/hierarchy3"/>
    <dgm:cxn modelId="{F11F1545-907D-C34B-B74F-C7208F79BE45}" type="presOf" srcId="{D23DD582-FF66-E94E-B1AF-0F6FDB3772D7}" destId="{46B40FB1-0FD2-BF46-898F-D6168BE8A078}" srcOrd="0" destOrd="0" presId="urn:microsoft.com/office/officeart/2005/8/layout/hierarchy3"/>
    <dgm:cxn modelId="{8BDD6D4C-ECDA-9143-885C-C539409024DD}" type="presOf" srcId="{4018E6AD-6FC2-4A48-8919-23671AA20BB7}" destId="{96A84477-27C4-7D40-BCAA-DDEF9309A5AD}" srcOrd="0" destOrd="0" presId="urn:microsoft.com/office/officeart/2005/8/layout/hierarchy3"/>
    <dgm:cxn modelId="{C6DAF039-7D2B-C34C-BC67-A038C5D94B11}" srcId="{22015239-9094-C041-89B8-BD5BE8E02DF4}" destId="{52E94281-F28C-E74C-A023-D701C74E46D2}" srcOrd="2" destOrd="0" parTransId="{78F533CA-60DA-2C43-8D14-C01AEA1E12FC}" sibTransId="{5F6CE46F-B628-A84B-BAEA-4D0582CB2BA0}"/>
    <dgm:cxn modelId="{1D24A05F-9E48-C948-B752-003EF45E95A5}" srcId="{54E0A3C8-C168-3944-9EC3-AB65D439B02C}" destId="{565257B1-1E6B-AB4F-8DE0-FEDCD4EB05AF}" srcOrd="3" destOrd="0" parTransId="{2823209E-E250-E24C-83D0-22B530A6D643}" sibTransId="{869DF18E-7888-AA4C-85B2-654B622F5456}"/>
    <dgm:cxn modelId="{17F2322F-E4ED-4A41-B025-2370B06260C6}" type="presOf" srcId="{EF594D93-CFB7-B741-80BC-C1D46D625CB7}" destId="{25DF6D45-DFEE-9844-B0CA-B14B10836E98}" srcOrd="0" destOrd="0" presId="urn:microsoft.com/office/officeart/2005/8/layout/hierarchy3"/>
    <dgm:cxn modelId="{92EF4487-2986-5B4A-A717-7DF7EA99BA38}" type="presOf" srcId="{39778816-15B9-9349-AEE5-01591808D476}" destId="{CE134081-677D-6D49-8AC4-F467C7C9AC37}" srcOrd="0" destOrd="0" presId="urn:microsoft.com/office/officeart/2005/8/layout/hierarchy3"/>
    <dgm:cxn modelId="{266A9FB4-3476-1542-9D04-C3AFBC0CE08E}" type="presOf" srcId="{2823209E-E250-E24C-83D0-22B530A6D643}" destId="{9FE39C0D-2C4B-3B45-B35F-7715ED2D519C}" srcOrd="0" destOrd="0" presId="urn:microsoft.com/office/officeart/2005/8/layout/hierarchy3"/>
    <dgm:cxn modelId="{9531F8C2-270C-3945-9505-614F02BBB9C3}" type="presOf" srcId="{B43EEF9C-282E-9B4B-946D-54D7B03C3F04}" destId="{3D562DE4-A3D4-A04B-9AA4-6B6558E361FC}" srcOrd="0" destOrd="0" presId="urn:microsoft.com/office/officeart/2005/8/layout/hierarchy3"/>
    <dgm:cxn modelId="{A139D625-438E-9D4E-B9F9-3DAEFE96EC02}" type="presOf" srcId="{18312610-4834-0047-A56D-D327D59C9C13}" destId="{90BD5FC3-6A8C-2D4E-989A-AB80808B9456}" srcOrd="0" destOrd="0" presId="urn:microsoft.com/office/officeart/2005/8/layout/hierarchy3"/>
    <dgm:cxn modelId="{09F7D565-53FE-1044-A53E-E26AB1258B4A}" type="presOf" srcId="{22015239-9094-C041-89B8-BD5BE8E02DF4}" destId="{F6B4210D-A5B3-7A46-BD67-8F696DE6E37E}" srcOrd="0" destOrd="0" presId="urn:microsoft.com/office/officeart/2005/8/layout/hierarchy3"/>
    <dgm:cxn modelId="{C76386BB-3306-2D47-A911-4B5F654B40F0}" type="presOf" srcId="{954E9E20-76DF-D145-846F-4AF3AE1F5A9E}" destId="{4A313460-FAB8-8144-8D3E-2BB4A9C523B0}" srcOrd="0" destOrd="0" presId="urn:microsoft.com/office/officeart/2005/8/layout/hierarchy3"/>
    <dgm:cxn modelId="{A63FC9A3-9055-3441-8C14-40584B0FD66D}" type="presOf" srcId="{28D5C33E-5EF5-9841-9DE6-5A4A9EBF0588}" destId="{EDEEF3D8-F97A-0D4A-8D30-CEA868661479}" srcOrd="0" destOrd="0" presId="urn:microsoft.com/office/officeart/2005/8/layout/hierarchy3"/>
    <dgm:cxn modelId="{3FAFD125-0ECB-BD4D-9A85-900CA5A9C4BE}" type="presOf" srcId="{A3C860D7-8A8A-2A4E-8F76-C4AA2A8DD075}" destId="{DBC59609-5CC5-C143-AE8D-011F55BC1301}" srcOrd="0" destOrd="0" presId="urn:microsoft.com/office/officeart/2005/8/layout/hierarchy3"/>
    <dgm:cxn modelId="{32754F63-FFFD-054B-A896-C71CE8CFB315}" type="presOf" srcId="{6B921843-93C3-AF47-ABF9-FD5EA75C7C43}" destId="{7ACCE006-D716-DE44-BD9A-249BD553C5F6}" srcOrd="0" destOrd="0" presId="urn:microsoft.com/office/officeart/2005/8/layout/hierarchy3"/>
    <dgm:cxn modelId="{0CD5AFEF-2309-A34C-B2C8-53E6B9A5FB75}" type="presOf" srcId="{52E94281-F28C-E74C-A023-D701C74E46D2}" destId="{44B068CD-4C7C-374F-8D1E-29D3191D9F35}" srcOrd="0" destOrd="0" presId="urn:microsoft.com/office/officeart/2005/8/layout/hierarchy3"/>
    <dgm:cxn modelId="{1654C870-C05C-F846-BAA9-9B3A56F563A1}" type="presOf" srcId="{8C78F778-1326-2D42-91E3-3820D44552DC}" destId="{FC5C6C2E-E311-FB46-8296-E898286CD723}" srcOrd="0" destOrd="0" presId="urn:microsoft.com/office/officeart/2005/8/layout/hierarchy3"/>
    <dgm:cxn modelId="{5EF2DD99-3665-114C-B142-56D40A5D6B84}" type="presOf" srcId="{719319E0-032C-FE4E-96C1-8158AF00BB23}" destId="{8528C53F-7C21-FA43-BA67-6BC9C48D5975}" srcOrd="0" destOrd="0" presId="urn:microsoft.com/office/officeart/2005/8/layout/hierarchy3"/>
    <dgm:cxn modelId="{0AA76463-8432-204C-B8FA-1EE744310D22}" type="presOf" srcId="{FAE72DDC-3C6F-0A4B-B674-08D624DA52D3}" destId="{C53FED8B-234E-9C42-9563-C75D849D31D8}" srcOrd="0" destOrd="0" presId="urn:microsoft.com/office/officeart/2005/8/layout/hierarchy3"/>
    <dgm:cxn modelId="{7128D9FF-E283-4B40-833D-CA203776E99A}" type="presOf" srcId="{C15A837F-3F7D-DB4C-BF73-8D43DC61C161}" destId="{C1F77FCC-4363-C14E-AAE9-058A1E63FDCA}" srcOrd="0" destOrd="0" presId="urn:microsoft.com/office/officeart/2005/8/layout/hierarchy3"/>
    <dgm:cxn modelId="{116CEFEA-B465-7E46-A149-CDF6B9353678}" srcId="{22015239-9094-C041-89B8-BD5BE8E02DF4}" destId="{28D5C33E-5EF5-9841-9DE6-5A4A9EBF0588}" srcOrd="1" destOrd="0" parTransId="{075771E6-7097-7646-943E-C94152199CC2}" sibTransId="{F71F464D-27B4-EF47-8900-04E43BE63245}"/>
    <dgm:cxn modelId="{59D2F470-7B34-274A-9BEF-6ADD384D2084}" type="presOf" srcId="{606C5729-AA76-B64B-A08D-FB5CD414C6BC}" destId="{036B7285-DC72-6A43-AD4A-60728FE55F2D}" srcOrd="0" destOrd="0" presId="urn:microsoft.com/office/officeart/2005/8/layout/hierarchy3"/>
    <dgm:cxn modelId="{48327405-DD2A-A44C-8F01-AE1E0417CBA2}" srcId="{54E0A3C8-C168-3944-9EC3-AB65D439B02C}" destId="{39778816-15B9-9349-AEE5-01591808D476}" srcOrd="0" destOrd="0" parTransId="{47FCDACF-8D81-474C-BBFE-ABD3702B1E7B}" sibTransId="{8FF30565-B2A5-9B4D-B3BB-42082343747D}"/>
    <dgm:cxn modelId="{4C3F6C18-B614-A04D-95D3-E04A5656CFA8}" type="presOf" srcId="{B913BEA9-2F39-2B4F-93DB-6900560256AD}" destId="{609AE3FC-096E-EC45-9466-7D1C51F31507}" srcOrd="0" destOrd="0" presId="urn:microsoft.com/office/officeart/2005/8/layout/hierarchy3"/>
    <dgm:cxn modelId="{5376B064-4221-D44C-911C-21EF12927CCB}" srcId="{18312610-4834-0047-A56D-D327D59C9C13}" destId="{22015239-9094-C041-89B8-BD5BE8E02DF4}" srcOrd="2" destOrd="0" parTransId="{8203773D-A5F0-6143-A535-88678A2D1CAD}" sibTransId="{532E7000-665E-FC42-B6EB-7B681A0711EB}"/>
    <dgm:cxn modelId="{CD7345EF-14BA-1143-8C2E-D88B727E2945}" type="presOf" srcId="{A56A3D08-799D-CB42-8347-9A0EE0FAD091}" destId="{5F1C6C77-8FC3-344C-BC45-346B47ABC729}" srcOrd="0" destOrd="0" presId="urn:microsoft.com/office/officeart/2005/8/layout/hierarchy3"/>
    <dgm:cxn modelId="{AE7FE44F-8B5C-7443-AEC7-9DD343657435}" type="presOf" srcId="{565257B1-1E6B-AB4F-8DE0-FEDCD4EB05AF}" destId="{BB69C451-BEEE-9B42-A7E6-B640E6ACB326}" srcOrd="0" destOrd="0" presId="urn:microsoft.com/office/officeart/2005/8/layout/hierarchy3"/>
    <dgm:cxn modelId="{3149BC0A-2F2D-9442-82F0-AE75766BD1BB}" srcId="{18312610-4834-0047-A56D-D327D59C9C13}" destId="{3E9AD698-B803-C74B-B68A-13FB5E1B8606}" srcOrd="1" destOrd="0" parTransId="{C94F05AF-4AE8-BF45-8A4B-85A47E1F8640}" sibTransId="{EB71207C-BD24-FC4F-B1B2-D10B357D14FD}"/>
    <dgm:cxn modelId="{FE8AA5F3-C97C-3748-95E2-B5960415351C}" type="presOf" srcId="{FC61D1D2-8C6C-BD40-8AC1-8F04B6243101}" destId="{547039BE-9C2F-2D4E-B05A-79F61A45487C}" srcOrd="0" destOrd="0" presId="urn:microsoft.com/office/officeart/2005/8/layout/hierarchy3"/>
    <dgm:cxn modelId="{2D5281A9-A2AF-B046-A2A9-3BEAA1B84E38}" type="presOf" srcId="{47FCDACF-8D81-474C-BBFE-ABD3702B1E7B}" destId="{56CDAB92-9026-3446-A50D-0355BC50EB8A}" srcOrd="0" destOrd="0" presId="urn:microsoft.com/office/officeart/2005/8/layout/hierarchy3"/>
    <dgm:cxn modelId="{845A37D7-DC19-CE45-9DE8-D696DEE1E01D}" srcId="{22015239-9094-C041-89B8-BD5BE8E02DF4}" destId="{EF594D93-CFB7-B741-80BC-C1D46D625CB7}" srcOrd="0" destOrd="0" parTransId="{8C78F778-1326-2D42-91E3-3820D44552DC}" sibTransId="{EF9ECE51-E2B9-BD4D-B04F-C78C785C9EF7}"/>
    <dgm:cxn modelId="{4BFB3640-400C-D747-A822-9DF542B514CF}" type="presOf" srcId="{3E9AD698-B803-C74B-B68A-13FB5E1B8606}" destId="{BE19A2BE-772D-E745-8E66-3310157FEF65}" srcOrd="1" destOrd="0" presId="urn:microsoft.com/office/officeart/2005/8/layout/hierarchy3"/>
    <dgm:cxn modelId="{015B6C43-9356-F346-9063-74ABB364BF28}" type="presOf" srcId="{1253C639-C08F-E441-9026-50269DF74EA0}" destId="{F8221025-62D5-9942-A363-B99B5AAFA63B}" srcOrd="0" destOrd="0" presId="urn:microsoft.com/office/officeart/2005/8/layout/hierarchy3"/>
    <dgm:cxn modelId="{6D6FC10E-1573-7745-8D8E-94A265F79AA8}" type="presOf" srcId="{0873340A-7334-6447-BF15-D1FD259C5B25}" destId="{D1641325-DB6D-5B4F-9B30-897584F41468}" srcOrd="0" destOrd="0" presId="urn:microsoft.com/office/officeart/2005/8/layout/hierarchy3"/>
    <dgm:cxn modelId="{20989800-6232-AC4D-81B7-50D6B321D481}" type="presOf" srcId="{DF568B66-B572-8F43-842B-AC04C5F2299E}" destId="{D90E3559-E730-D745-9FD9-2D2499ACB0C3}" srcOrd="0" destOrd="0" presId="urn:microsoft.com/office/officeart/2005/8/layout/hierarchy3"/>
    <dgm:cxn modelId="{4D6F518C-F396-0C40-BD6D-3C7E636CE878}" type="presOf" srcId="{54E0A3C8-C168-3944-9EC3-AB65D439B02C}" destId="{65D02E52-6F46-A14A-819F-9696D365ADD7}" srcOrd="1" destOrd="0" presId="urn:microsoft.com/office/officeart/2005/8/layout/hierarchy3"/>
    <dgm:cxn modelId="{DCAFC206-7FAC-4946-A5AD-937ABE7BFC7E}" type="presOf" srcId="{858E7620-F3AF-CD43-8AF3-2CC634248BFC}" destId="{B0C3D4EB-550C-9343-968B-B2AD014D5E1B}" srcOrd="0" destOrd="0" presId="urn:microsoft.com/office/officeart/2005/8/layout/hierarchy3"/>
    <dgm:cxn modelId="{93534E24-A931-3040-BA18-E037D91E2CAD}" srcId="{3E9AD698-B803-C74B-B68A-13FB5E1B8606}" destId="{B913BEA9-2F39-2B4F-93DB-6900560256AD}" srcOrd="1" destOrd="0" parTransId="{954E9E20-76DF-D145-846F-4AF3AE1F5A9E}" sibTransId="{E998EBE4-8C9B-D448-82E9-0D8AC869D15A}"/>
    <dgm:cxn modelId="{6FE9CC54-3EA1-024D-840E-EF8A87DEBE32}" srcId="{54E0A3C8-C168-3944-9EC3-AB65D439B02C}" destId="{D23DD582-FF66-E94E-B1AF-0F6FDB3772D7}" srcOrd="5" destOrd="0" parTransId="{0873340A-7334-6447-BF15-D1FD259C5B25}" sibTransId="{9485F056-89F1-6643-AA5E-2AD28C92A3F9}"/>
    <dgm:cxn modelId="{6CC1BED2-6CAC-6F41-8110-FFD342BB071F}" type="presOf" srcId="{78F533CA-60DA-2C43-8D14-C01AEA1E12FC}" destId="{C59A34E0-FB22-3048-8ACC-58123F9E43B1}" srcOrd="0" destOrd="0" presId="urn:microsoft.com/office/officeart/2005/8/layout/hierarchy3"/>
    <dgm:cxn modelId="{6EFF7046-C74C-BC4C-9D1D-014434FA97E2}" type="presOf" srcId="{54E0A3C8-C168-3944-9EC3-AB65D439B02C}" destId="{28E0CE45-7CDA-374B-B83B-F7364E5332C0}" srcOrd="0" destOrd="0" presId="urn:microsoft.com/office/officeart/2005/8/layout/hierarchy3"/>
    <dgm:cxn modelId="{BE469FF0-9A4B-EF42-995F-123871A36D5A}" srcId="{54E0A3C8-C168-3944-9EC3-AB65D439B02C}" destId="{858E7620-F3AF-CD43-8AF3-2CC634248BFC}" srcOrd="2" destOrd="0" parTransId="{6B921843-93C3-AF47-ABF9-FD5EA75C7C43}" sibTransId="{6D5826F1-BC35-2048-B657-E7AA104D70AC}"/>
    <dgm:cxn modelId="{65A5AA93-91A8-9E46-88FD-445D73F1B203}" srcId="{3E9AD698-B803-C74B-B68A-13FB5E1B8606}" destId="{A56A3D08-799D-CB42-8347-9A0EE0FAD091}" srcOrd="2" destOrd="0" parTransId="{C15A837F-3F7D-DB4C-BF73-8D43DC61C161}" sibTransId="{55B60ECF-BC41-5548-8171-51C0D7925A10}"/>
    <dgm:cxn modelId="{C2F7A734-D8E1-9642-AC84-CB9EA159DCBE}" srcId="{54E0A3C8-C168-3944-9EC3-AB65D439B02C}" destId="{DF568B66-B572-8F43-842B-AC04C5F2299E}" srcOrd="4" destOrd="0" parTransId="{1253C639-C08F-E441-9026-50269DF74EA0}" sibTransId="{548A4219-F7CC-BF40-A95D-47598E60B535}"/>
    <dgm:cxn modelId="{06E85FFC-98FA-B847-B1E3-E5CFF8698D5D}" srcId="{18312610-4834-0047-A56D-D327D59C9C13}" destId="{54E0A3C8-C168-3944-9EC3-AB65D439B02C}" srcOrd="0" destOrd="0" parTransId="{799C43BA-3EF9-B543-B163-A3798E774DA0}" sibTransId="{FED7A005-84AB-9847-A22B-4682670C7B23}"/>
    <dgm:cxn modelId="{7812F682-15B6-1B4B-874D-22D7DD4B0440}" type="presOf" srcId="{075771E6-7097-7646-943E-C94152199CC2}" destId="{E6C19364-C178-CC4D-B060-0B6E13AD898F}" srcOrd="0" destOrd="0" presId="urn:microsoft.com/office/officeart/2005/8/layout/hierarchy3"/>
    <dgm:cxn modelId="{C2F5307F-DF3A-1D45-98C0-0A122079F8BC}" srcId="{3E9AD698-B803-C74B-B68A-13FB5E1B8606}" destId="{FC61D1D2-8C6C-BD40-8AC1-8F04B6243101}" srcOrd="0" destOrd="0" parTransId="{719319E0-032C-FE4E-96C1-8158AF00BB23}" sibTransId="{1F956859-A664-4143-A5AD-132A44FB030D}"/>
    <dgm:cxn modelId="{2C9F9359-2492-494B-9ED0-31AC818279EE}" srcId="{22015239-9094-C041-89B8-BD5BE8E02DF4}" destId="{B43EEF9C-282E-9B4B-946D-54D7B03C3F04}" srcOrd="3" destOrd="0" parTransId="{606C5729-AA76-B64B-A08D-FB5CD414C6BC}" sibTransId="{90C7F5F2-30DF-704F-A052-23C931DD81F7}"/>
    <dgm:cxn modelId="{D192006F-A6D3-8642-AE67-DDA5865D4E2B}" srcId="{54E0A3C8-C168-3944-9EC3-AB65D439B02C}" destId="{FAE72DDC-3C6F-0A4B-B674-08D624DA52D3}" srcOrd="1" destOrd="0" parTransId="{4018E6AD-6FC2-4A48-8919-23671AA20BB7}" sibTransId="{43CE7CDF-C5CC-4B49-95F3-0FA7FAB8E4A2}"/>
    <dgm:cxn modelId="{1D623B1C-C10E-4F4B-8622-ED7BBF9E12C6}" type="presOf" srcId="{3E9AD698-B803-C74B-B68A-13FB5E1B8606}" destId="{F6A13C25-06FE-AF42-8372-CF36F0E658BA}" srcOrd="0" destOrd="0" presId="urn:microsoft.com/office/officeart/2005/8/layout/hierarchy3"/>
    <dgm:cxn modelId="{99AAB9C4-1953-B84A-B709-3F72D6AE0F97}" type="presOf" srcId="{0CA52616-F724-E248-BADA-2A56F15A3B17}" destId="{B8B30847-4E31-6F45-B7E1-8FB334C0A957}" srcOrd="0" destOrd="0" presId="urn:microsoft.com/office/officeart/2005/8/layout/hierarchy3"/>
    <dgm:cxn modelId="{9133DE77-70CF-8A4A-A146-CCBABFA064FC}" type="presParOf" srcId="{90BD5FC3-6A8C-2D4E-989A-AB80808B9456}" destId="{5C831C66-1A52-954E-8FE0-90A9935F6C11}" srcOrd="0" destOrd="0" presId="urn:microsoft.com/office/officeart/2005/8/layout/hierarchy3"/>
    <dgm:cxn modelId="{64ED735C-2000-5E41-951E-52E511F2475E}" type="presParOf" srcId="{5C831C66-1A52-954E-8FE0-90A9935F6C11}" destId="{0C031F92-D26F-9248-8225-E054925953B8}" srcOrd="0" destOrd="0" presId="urn:microsoft.com/office/officeart/2005/8/layout/hierarchy3"/>
    <dgm:cxn modelId="{56338370-923C-B64F-B1EE-90E9BC7E3C58}" type="presParOf" srcId="{0C031F92-D26F-9248-8225-E054925953B8}" destId="{28E0CE45-7CDA-374B-B83B-F7364E5332C0}" srcOrd="0" destOrd="0" presId="urn:microsoft.com/office/officeart/2005/8/layout/hierarchy3"/>
    <dgm:cxn modelId="{C2280435-6C52-3644-9887-130BF16AE8E3}" type="presParOf" srcId="{0C031F92-D26F-9248-8225-E054925953B8}" destId="{65D02E52-6F46-A14A-819F-9696D365ADD7}" srcOrd="1" destOrd="0" presId="urn:microsoft.com/office/officeart/2005/8/layout/hierarchy3"/>
    <dgm:cxn modelId="{EED4C6EB-3FB9-314E-9A2C-A0608BB8F2B4}" type="presParOf" srcId="{5C831C66-1A52-954E-8FE0-90A9935F6C11}" destId="{5918A182-1AE3-BF4A-94F5-0CB07F797598}" srcOrd="1" destOrd="0" presId="urn:microsoft.com/office/officeart/2005/8/layout/hierarchy3"/>
    <dgm:cxn modelId="{D938787F-8193-4645-9F7D-737A0CBD063C}" type="presParOf" srcId="{5918A182-1AE3-BF4A-94F5-0CB07F797598}" destId="{56CDAB92-9026-3446-A50D-0355BC50EB8A}" srcOrd="0" destOrd="0" presId="urn:microsoft.com/office/officeart/2005/8/layout/hierarchy3"/>
    <dgm:cxn modelId="{58FB5F34-5082-7E4B-ADE7-62E4C0FA853A}" type="presParOf" srcId="{5918A182-1AE3-BF4A-94F5-0CB07F797598}" destId="{CE134081-677D-6D49-8AC4-F467C7C9AC37}" srcOrd="1" destOrd="0" presId="urn:microsoft.com/office/officeart/2005/8/layout/hierarchy3"/>
    <dgm:cxn modelId="{B70241CA-DA6D-7D42-BB87-01F4C3E248AC}" type="presParOf" srcId="{5918A182-1AE3-BF4A-94F5-0CB07F797598}" destId="{96A84477-27C4-7D40-BCAA-DDEF9309A5AD}" srcOrd="2" destOrd="0" presId="urn:microsoft.com/office/officeart/2005/8/layout/hierarchy3"/>
    <dgm:cxn modelId="{14A2F393-46EA-3942-A9D3-CF8B0626781F}" type="presParOf" srcId="{5918A182-1AE3-BF4A-94F5-0CB07F797598}" destId="{C53FED8B-234E-9C42-9563-C75D849D31D8}" srcOrd="3" destOrd="0" presId="urn:microsoft.com/office/officeart/2005/8/layout/hierarchy3"/>
    <dgm:cxn modelId="{72EBA5D2-63A2-404C-9A16-E10E3C333A41}" type="presParOf" srcId="{5918A182-1AE3-BF4A-94F5-0CB07F797598}" destId="{7ACCE006-D716-DE44-BD9A-249BD553C5F6}" srcOrd="4" destOrd="0" presId="urn:microsoft.com/office/officeart/2005/8/layout/hierarchy3"/>
    <dgm:cxn modelId="{A229D366-9B7D-0A47-BB40-2DF87E1FC8D9}" type="presParOf" srcId="{5918A182-1AE3-BF4A-94F5-0CB07F797598}" destId="{B0C3D4EB-550C-9343-968B-B2AD014D5E1B}" srcOrd="5" destOrd="0" presId="urn:microsoft.com/office/officeart/2005/8/layout/hierarchy3"/>
    <dgm:cxn modelId="{0D4554AE-80F0-324B-9437-4FA997A02931}" type="presParOf" srcId="{5918A182-1AE3-BF4A-94F5-0CB07F797598}" destId="{9FE39C0D-2C4B-3B45-B35F-7715ED2D519C}" srcOrd="6" destOrd="0" presId="urn:microsoft.com/office/officeart/2005/8/layout/hierarchy3"/>
    <dgm:cxn modelId="{D2229121-AD6D-074D-B966-F3E165A39CBE}" type="presParOf" srcId="{5918A182-1AE3-BF4A-94F5-0CB07F797598}" destId="{BB69C451-BEEE-9B42-A7E6-B640E6ACB326}" srcOrd="7" destOrd="0" presId="urn:microsoft.com/office/officeart/2005/8/layout/hierarchy3"/>
    <dgm:cxn modelId="{CB0E02F9-51FA-E746-9A16-5D896B598AE6}" type="presParOf" srcId="{5918A182-1AE3-BF4A-94F5-0CB07F797598}" destId="{F8221025-62D5-9942-A363-B99B5AAFA63B}" srcOrd="8" destOrd="0" presId="urn:microsoft.com/office/officeart/2005/8/layout/hierarchy3"/>
    <dgm:cxn modelId="{E6603D0A-3942-8846-8B43-FE8A0EF57955}" type="presParOf" srcId="{5918A182-1AE3-BF4A-94F5-0CB07F797598}" destId="{D90E3559-E730-D745-9FD9-2D2499ACB0C3}" srcOrd="9" destOrd="0" presId="urn:microsoft.com/office/officeart/2005/8/layout/hierarchy3"/>
    <dgm:cxn modelId="{6EEC3EA4-378C-AD41-A0B8-422F70680575}" type="presParOf" srcId="{5918A182-1AE3-BF4A-94F5-0CB07F797598}" destId="{D1641325-DB6D-5B4F-9B30-897584F41468}" srcOrd="10" destOrd="0" presId="urn:microsoft.com/office/officeart/2005/8/layout/hierarchy3"/>
    <dgm:cxn modelId="{8BA0A8AF-4C7B-A749-B466-7792D1CB9B1B}" type="presParOf" srcId="{5918A182-1AE3-BF4A-94F5-0CB07F797598}" destId="{46B40FB1-0FD2-BF46-898F-D6168BE8A078}" srcOrd="11" destOrd="0" presId="urn:microsoft.com/office/officeart/2005/8/layout/hierarchy3"/>
    <dgm:cxn modelId="{2973A433-D36D-4B4A-B49C-4FCE646DF5C3}" type="presParOf" srcId="{90BD5FC3-6A8C-2D4E-989A-AB80808B9456}" destId="{2D4F4F89-0D13-9847-883B-360643257C52}" srcOrd="1" destOrd="0" presId="urn:microsoft.com/office/officeart/2005/8/layout/hierarchy3"/>
    <dgm:cxn modelId="{8D49B5DA-5306-7C4D-975D-B3FF4EA73A6D}" type="presParOf" srcId="{2D4F4F89-0D13-9847-883B-360643257C52}" destId="{43D03BE4-ECDB-FD40-93BB-1C68F30E9368}" srcOrd="0" destOrd="0" presId="urn:microsoft.com/office/officeart/2005/8/layout/hierarchy3"/>
    <dgm:cxn modelId="{1706DF82-41BB-C748-B607-1AE805C81977}" type="presParOf" srcId="{43D03BE4-ECDB-FD40-93BB-1C68F30E9368}" destId="{F6A13C25-06FE-AF42-8372-CF36F0E658BA}" srcOrd="0" destOrd="0" presId="urn:microsoft.com/office/officeart/2005/8/layout/hierarchy3"/>
    <dgm:cxn modelId="{B8EF8AD8-C45D-A846-AB89-36FC14C1C9DD}" type="presParOf" srcId="{43D03BE4-ECDB-FD40-93BB-1C68F30E9368}" destId="{BE19A2BE-772D-E745-8E66-3310157FEF65}" srcOrd="1" destOrd="0" presId="urn:microsoft.com/office/officeart/2005/8/layout/hierarchy3"/>
    <dgm:cxn modelId="{DE8267E8-BDA9-974D-B7C1-17A3B19B9490}" type="presParOf" srcId="{2D4F4F89-0D13-9847-883B-360643257C52}" destId="{3E9BC52A-08E3-6C49-BA70-7100E4E10FA7}" srcOrd="1" destOrd="0" presId="urn:microsoft.com/office/officeart/2005/8/layout/hierarchy3"/>
    <dgm:cxn modelId="{435F5A2D-5F45-3E4A-858F-81AB0F056996}" type="presParOf" srcId="{3E9BC52A-08E3-6C49-BA70-7100E4E10FA7}" destId="{8528C53F-7C21-FA43-BA67-6BC9C48D5975}" srcOrd="0" destOrd="0" presId="urn:microsoft.com/office/officeart/2005/8/layout/hierarchy3"/>
    <dgm:cxn modelId="{4684875A-0D67-1040-BA37-461A43C5D447}" type="presParOf" srcId="{3E9BC52A-08E3-6C49-BA70-7100E4E10FA7}" destId="{547039BE-9C2F-2D4E-B05A-79F61A45487C}" srcOrd="1" destOrd="0" presId="urn:microsoft.com/office/officeart/2005/8/layout/hierarchy3"/>
    <dgm:cxn modelId="{49EFADAF-DBA2-FE4F-9B70-527C14AEF21A}" type="presParOf" srcId="{3E9BC52A-08E3-6C49-BA70-7100E4E10FA7}" destId="{4A313460-FAB8-8144-8D3E-2BB4A9C523B0}" srcOrd="2" destOrd="0" presId="urn:microsoft.com/office/officeart/2005/8/layout/hierarchy3"/>
    <dgm:cxn modelId="{51CF412A-3CC5-C141-830D-9839D4906ECC}" type="presParOf" srcId="{3E9BC52A-08E3-6C49-BA70-7100E4E10FA7}" destId="{609AE3FC-096E-EC45-9466-7D1C51F31507}" srcOrd="3" destOrd="0" presId="urn:microsoft.com/office/officeart/2005/8/layout/hierarchy3"/>
    <dgm:cxn modelId="{E715B149-B7B1-E543-9487-30DD95430D99}" type="presParOf" srcId="{3E9BC52A-08E3-6C49-BA70-7100E4E10FA7}" destId="{C1F77FCC-4363-C14E-AAE9-058A1E63FDCA}" srcOrd="4" destOrd="0" presId="urn:microsoft.com/office/officeart/2005/8/layout/hierarchy3"/>
    <dgm:cxn modelId="{398C3180-6C63-0940-8E3B-A95ACFAC898E}" type="presParOf" srcId="{3E9BC52A-08E3-6C49-BA70-7100E4E10FA7}" destId="{5F1C6C77-8FC3-344C-BC45-346B47ABC729}" srcOrd="5" destOrd="0" presId="urn:microsoft.com/office/officeart/2005/8/layout/hierarchy3"/>
    <dgm:cxn modelId="{9F2A5AA7-26C9-1042-B79C-1ED97F9E9D9E}" type="presParOf" srcId="{3E9BC52A-08E3-6C49-BA70-7100E4E10FA7}" destId="{B8B30847-4E31-6F45-B7E1-8FB334C0A957}" srcOrd="6" destOrd="0" presId="urn:microsoft.com/office/officeart/2005/8/layout/hierarchy3"/>
    <dgm:cxn modelId="{984B3744-D197-3941-BEE6-F4DEE0C3532F}" type="presParOf" srcId="{3E9BC52A-08E3-6C49-BA70-7100E4E10FA7}" destId="{DBC59609-5CC5-C143-AE8D-011F55BC1301}" srcOrd="7" destOrd="0" presId="urn:microsoft.com/office/officeart/2005/8/layout/hierarchy3"/>
    <dgm:cxn modelId="{CBA66ACB-BDF2-0B44-BA03-C67AD5DFF330}" type="presParOf" srcId="{90BD5FC3-6A8C-2D4E-989A-AB80808B9456}" destId="{3AD4446C-F410-7740-B73C-58B6EF26D71C}" srcOrd="2" destOrd="0" presId="urn:microsoft.com/office/officeart/2005/8/layout/hierarchy3"/>
    <dgm:cxn modelId="{4C44CF4A-2C54-0249-BF1E-320BBC29E75F}" type="presParOf" srcId="{3AD4446C-F410-7740-B73C-58B6EF26D71C}" destId="{8EDED3D3-CE2D-374A-A6F9-A0700DACD2D6}" srcOrd="0" destOrd="0" presId="urn:microsoft.com/office/officeart/2005/8/layout/hierarchy3"/>
    <dgm:cxn modelId="{95F9CC21-68F1-B54C-9A77-9D7207432D7C}" type="presParOf" srcId="{8EDED3D3-CE2D-374A-A6F9-A0700DACD2D6}" destId="{F6B4210D-A5B3-7A46-BD67-8F696DE6E37E}" srcOrd="0" destOrd="0" presId="urn:microsoft.com/office/officeart/2005/8/layout/hierarchy3"/>
    <dgm:cxn modelId="{A9F287AD-7E03-134D-90A8-30A5A383B9A8}" type="presParOf" srcId="{8EDED3D3-CE2D-374A-A6F9-A0700DACD2D6}" destId="{8B4D0D38-4B9F-924A-ACC7-B65580E94F84}" srcOrd="1" destOrd="0" presId="urn:microsoft.com/office/officeart/2005/8/layout/hierarchy3"/>
    <dgm:cxn modelId="{45DDD1CC-7E89-A841-9EB8-F03841044BA6}" type="presParOf" srcId="{3AD4446C-F410-7740-B73C-58B6EF26D71C}" destId="{3D2312F8-4DB8-EA4E-843E-BF1AC1161C68}" srcOrd="1" destOrd="0" presId="urn:microsoft.com/office/officeart/2005/8/layout/hierarchy3"/>
    <dgm:cxn modelId="{E80463ED-DACF-2C46-9395-EA38EEB7301C}" type="presParOf" srcId="{3D2312F8-4DB8-EA4E-843E-BF1AC1161C68}" destId="{FC5C6C2E-E311-FB46-8296-E898286CD723}" srcOrd="0" destOrd="0" presId="urn:microsoft.com/office/officeart/2005/8/layout/hierarchy3"/>
    <dgm:cxn modelId="{965AB7F5-BEB5-1443-A0BC-8064496C4DBA}" type="presParOf" srcId="{3D2312F8-4DB8-EA4E-843E-BF1AC1161C68}" destId="{25DF6D45-DFEE-9844-B0CA-B14B10836E98}" srcOrd="1" destOrd="0" presId="urn:microsoft.com/office/officeart/2005/8/layout/hierarchy3"/>
    <dgm:cxn modelId="{AB28CE12-93F2-5B40-B249-CFE065119673}" type="presParOf" srcId="{3D2312F8-4DB8-EA4E-843E-BF1AC1161C68}" destId="{E6C19364-C178-CC4D-B060-0B6E13AD898F}" srcOrd="2" destOrd="0" presId="urn:microsoft.com/office/officeart/2005/8/layout/hierarchy3"/>
    <dgm:cxn modelId="{F5D527D0-9D3A-034B-8A05-FA91B51BAB87}" type="presParOf" srcId="{3D2312F8-4DB8-EA4E-843E-BF1AC1161C68}" destId="{EDEEF3D8-F97A-0D4A-8D30-CEA868661479}" srcOrd="3" destOrd="0" presId="urn:microsoft.com/office/officeart/2005/8/layout/hierarchy3"/>
    <dgm:cxn modelId="{92D8E10F-74F2-B14C-9B16-5783CB964A1B}" type="presParOf" srcId="{3D2312F8-4DB8-EA4E-843E-BF1AC1161C68}" destId="{C59A34E0-FB22-3048-8ACC-58123F9E43B1}" srcOrd="4" destOrd="0" presId="urn:microsoft.com/office/officeart/2005/8/layout/hierarchy3"/>
    <dgm:cxn modelId="{864650F7-93BD-8042-A42A-E4B97F901A56}" type="presParOf" srcId="{3D2312F8-4DB8-EA4E-843E-BF1AC1161C68}" destId="{44B068CD-4C7C-374F-8D1E-29D3191D9F35}" srcOrd="5" destOrd="0" presId="urn:microsoft.com/office/officeart/2005/8/layout/hierarchy3"/>
    <dgm:cxn modelId="{B67B6102-91B6-7C40-9072-9C19A976BDC1}" type="presParOf" srcId="{3D2312F8-4DB8-EA4E-843E-BF1AC1161C68}" destId="{036B7285-DC72-6A43-AD4A-60728FE55F2D}" srcOrd="6" destOrd="0" presId="urn:microsoft.com/office/officeart/2005/8/layout/hierarchy3"/>
    <dgm:cxn modelId="{1721BDE5-5D63-074A-90C0-C3EA81BEA70E}" type="presParOf" srcId="{3D2312F8-4DB8-EA4E-843E-BF1AC1161C68}" destId="{3D562DE4-A3D4-A04B-9AA4-6B6558E361FC}"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0F34E7B8-4C1F-9843-860C-57AFC1D032F3}" type="datetimeFigureOut">
              <a:rPr lang="it-IT" smtClean="0"/>
              <a:t>20/11/2018</a:t>
            </a:fld>
            <a:endParaRPr lang="it-IT"/>
          </a:p>
        </p:txBody>
      </p:sp>
      <p:sp>
        <p:nvSpPr>
          <p:cNvPr id="4" name="Segnaposto piè di pagina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0D7A5B2-6182-D04A-9956-BD4EB629F980}" type="slidenum">
              <a:rPr lang="it-IT" smtClean="0"/>
              <a:t>‹N›</a:t>
            </a:fld>
            <a:endParaRPr lang="it-IT"/>
          </a:p>
        </p:txBody>
      </p:sp>
    </p:spTree>
    <p:extLst>
      <p:ext uri="{BB962C8B-B14F-4D97-AF65-F5344CB8AC3E}">
        <p14:creationId xmlns:p14="http://schemas.microsoft.com/office/powerpoint/2010/main" val="166502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8E1A049D-1C24-6D44-82E2-D93E81E20A56}" type="datetimeFigureOut">
              <a:rPr lang="it-IT" smtClean="0"/>
              <a:t>20/11/2018</a:t>
            </a:fld>
            <a:endParaRPr lang="it-IT"/>
          </a:p>
        </p:txBody>
      </p:sp>
      <p:sp>
        <p:nvSpPr>
          <p:cNvPr id="4" name="Segnaposto immagine diapositiv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1353C5CF-ED0A-424F-8436-17DF7559E3A5}" type="slidenum">
              <a:rPr lang="it-IT" smtClean="0"/>
              <a:t>‹N›</a:t>
            </a:fld>
            <a:endParaRPr lang="it-IT"/>
          </a:p>
        </p:txBody>
      </p:sp>
    </p:spTree>
    <p:extLst>
      <p:ext uri="{BB962C8B-B14F-4D97-AF65-F5344CB8AC3E}">
        <p14:creationId xmlns:p14="http://schemas.microsoft.com/office/powerpoint/2010/main" val="112123895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3BAEAE2D-2520-4838-A94A-7E1751222C79}" type="slidenum">
              <a:rPr lang="it-IT" altLang="it-IT"/>
              <a:pPr/>
              <a:t>4</a:t>
            </a:fld>
            <a:endParaRPr lang="it-IT" altLang="it-IT"/>
          </a:p>
        </p:txBody>
      </p:sp>
      <p:sp>
        <p:nvSpPr>
          <p:cNvPr id="10243" name="Segnaposto immagine diapositiva 1"/>
          <p:cNvSpPr>
            <a:spLocks noGrp="1" noRot="1" noChangeAspect="1" noTextEdit="1"/>
          </p:cNvSpPr>
          <p:nvPr>
            <p:ph type="sldImg"/>
          </p:nvPr>
        </p:nvSpPr>
        <p:spPr>
          <a:xfrm>
            <a:off x="2855913" y="514350"/>
            <a:ext cx="3432175" cy="2573338"/>
          </a:xfrm>
          <a:ln/>
        </p:spPr>
      </p:sp>
      <p:sp>
        <p:nvSpPr>
          <p:cNvPr id="10244" name="Segnaposto note 2"/>
          <p:cNvSpPr>
            <a:spLocks noGrp="1"/>
          </p:cNvSpPr>
          <p:nvPr>
            <p:ph type="body" idx="1"/>
          </p:nvPr>
        </p:nvSpPr>
        <p:spPr>
          <a:noFill/>
          <a:ln/>
        </p:spPr>
        <p:txBody>
          <a:bodyPr lIns="91407" tIns="45703" rIns="91407" bIns="45703"/>
          <a:lstStyle/>
          <a:p>
            <a:pPr defTabSz="863040"/>
            <a:r>
              <a:rPr lang="it-IT" altLang="it-IT"/>
              <a:t>Ma partiamo da qui.</a:t>
            </a:r>
          </a:p>
          <a:p>
            <a:pPr defTabSz="863040"/>
            <a:r>
              <a:rPr lang="it-IT" altLang="it-IT"/>
              <a:t>Questa eè la mappa del territorio della mia ASL, la Brianza</a:t>
            </a:r>
          </a:p>
          <a:p>
            <a:pPr defTabSz="863040"/>
            <a:r>
              <a:rPr lang="it-IT" altLang="it-IT"/>
              <a:t>Malgrado la crisi economica che ha colpito anche questo territorio, è pur sempre considerato uno dei più ricche sviluppati dell’Europa</a:t>
            </a:r>
          </a:p>
          <a:p>
            <a:pPr defTabSz="863040"/>
            <a:r>
              <a:rPr lang="it-IT" altLang="it-IT"/>
              <a:t>Cosa c’è dentro ? ….</a:t>
            </a:r>
          </a:p>
        </p:txBody>
      </p:sp>
      <p:sp>
        <p:nvSpPr>
          <p:cNvPr id="10245" name="Segnaposto numero diapositiva 3"/>
          <p:cNvSpPr txBox="1">
            <a:spLocks noGrp="1"/>
          </p:cNvSpPr>
          <p:nvPr/>
        </p:nvSpPr>
        <p:spPr bwMode="auto">
          <a:xfrm>
            <a:off x="5179011" y="6515419"/>
            <a:ext cx="3958859" cy="342581"/>
          </a:xfrm>
          <a:prstGeom prst="rect">
            <a:avLst/>
          </a:prstGeom>
          <a:noFill/>
          <a:ln w="9525">
            <a:noFill/>
            <a:miter lim="800000"/>
            <a:headEnd/>
            <a:tailEnd/>
          </a:ln>
        </p:spPr>
        <p:txBody>
          <a:bodyPr lIns="91407" tIns="45703" rIns="91407" bIns="45703" anchor="b"/>
          <a:lstStyle/>
          <a:p>
            <a:pPr algn="r" defTabSz="914324"/>
            <a:fld id="{FDBA1CF7-74C0-44BA-A238-5E2D87A63E21}" type="slidenum">
              <a:rPr lang="it-IT" altLang="it-IT" sz="1200"/>
              <a:pPr algn="r" defTabSz="914324"/>
              <a:t>4</a:t>
            </a:fld>
            <a:endParaRPr lang="it-IT" altLang="it-IT" sz="1200"/>
          </a:p>
        </p:txBody>
      </p:sp>
    </p:spTree>
    <p:extLst>
      <p:ext uri="{BB962C8B-B14F-4D97-AF65-F5344CB8AC3E}">
        <p14:creationId xmlns:p14="http://schemas.microsoft.com/office/powerpoint/2010/main" val="3539982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Tx/>
              <a:buNone/>
            </a:pPr>
            <a:r>
              <a:rPr lang="it-IT" dirty="0"/>
              <a:t>Percorsi strutturati di prevenzione: costituiscono uno strumento con cui i Servizi possono affiancare all’attività tradizionale una moderna modalità di controllo, sicuramente più efficiente</a:t>
            </a:r>
          </a:p>
          <a:p>
            <a:pPr marL="171450" indent="-171450">
              <a:buFontTx/>
              <a:buChar char="-"/>
            </a:pPr>
            <a:endParaRPr lang="it-IT" dirty="0"/>
          </a:p>
        </p:txBody>
      </p:sp>
      <p:sp>
        <p:nvSpPr>
          <p:cNvPr id="4" name="Segnaposto numero diapositiva 3"/>
          <p:cNvSpPr>
            <a:spLocks noGrp="1"/>
          </p:cNvSpPr>
          <p:nvPr>
            <p:ph type="sldNum" sz="quarter" idx="5"/>
          </p:nvPr>
        </p:nvSpPr>
        <p:spPr/>
        <p:txBody>
          <a:bodyPr/>
          <a:lstStyle/>
          <a:p>
            <a:fld id="{D9F9A661-498E-4D92-9201-DD34F24D4C5F}" type="slidenum">
              <a:rPr lang="it-IT" smtClean="0"/>
              <a:t>54</a:t>
            </a:fld>
            <a:endParaRPr lang="it-IT"/>
          </a:p>
        </p:txBody>
      </p:sp>
    </p:spTree>
    <p:extLst>
      <p:ext uri="{BB962C8B-B14F-4D97-AF65-F5344CB8AC3E}">
        <p14:creationId xmlns:p14="http://schemas.microsoft.com/office/powerpoint/2010/main" val="1510839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Registrare e valorizzare quanto le Imprese fanno  non solo per coercizione, ma anche di propria iniziativa o su indicazione dei servizi, colloca in una luce positiva il rapporto tra pubblica amministrazione e imprese, assicurando maggiori possibilità di empowerment dei datori di lavoro, e sottolinea la finalità del sistema pubblico di prevenzione, quella cioè di contribuire al miglioramento delle condizioni di lavoro, collocando l’attività di repressione a ruolo di strumento, importante ma non unico, da affiancare all’attività di assistenza.</a:t>
            </a:r>
          </a:p>
        </p:txBody>
      </p:sp>
      <p:sp>
        <p:nvSpPr>
          <p:cNvPr id="4" name="Segnaposto numero diapositiva 3"/>
          <p:cNvSpPr>
            <a:spLocks noGrp="1"/>
          </p:cNvSpPr>
          <p:nvPr>
            <p:ph type="sldNum" sz="quarter" idx="5"/>
          </p:nvPr>
        </p:nvSpPr>
        <p:spPr/>
        <p:txBody>
          <a:bodyPr/>
          <a:lstStyle/>
          <a:p>
            <a:fld id="{1353C5CF-ED0A-424F-8436-17DF7559E3A5}" type="slidenum">
              <a:rPr lang="it-IT" smtClean="0"/>
              <a:t>60</a:t>
            </a:fld>
            <a:endParaRPr lang="it-IT"/>
          </a:p>
        </p:txBody>
      </p:sp>
    </p:spTree>
    <p:extLst>
      <p:ext uri="{BB962C8B-B14F-4D97-AF65-F5344CB8AC3E}">
        <p14:creationId xmlns:p14="http://schemas.microsoft.com/office/powerpoint/2010/main" val="1990359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353C5CF-ED0A-424F-8436-17DF7559E3A5}" type="slidenum">
              <a:rPr lang="it-IT" smtClean="0"/>
              <a:t>61</a:t>
            </a:fld>
            <a:endParaRPr lang="it-IT"/>
          </a:p>
        </p:txBody>
      </p:sp>
    </p:spTree>
    <p:extLst>
      <p:ext uri="{BB962C8B-B14F-4D97-AF65-F5344CB8AC3E}">
        <p14:creationId xmlns:p14="http://schemas.microsoft.com/office/powerpoint/2010/main" val="1722039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2857500" y="514350"/>
            <a:ext cx="3429000" cy="2571750"/>
          </a:xfrm>
        </p:spPr>
      </p:sp>
      <p:sp>
        <p:nvSpPr>
          <p:cNvPr id="3" name="Segnaposto note 2"/>
          <p:cNvSpPr>
            <a:spLocks noGrp="1"/>
          </p:cNvSpPr>
          <p:nvPr>
            <p:ph type="body" idx="1"/>
          </p:nvPr>
        </p:nvSpPr>
        <p:spPr/>
        <p:txBody>
          <a:bodyPr/>
          <a:lstStyle/>
          <a:p>
            <a:r>
              <a:rPr lang="it-IT" dirty="0"/>
              <a:t>Spinta verso il raggiungimento degli obiettivi quantitativi 250000 ispezioni , 50000 nell’edilizia</a:t>
            </a:r>
          </a:p>
        </p:txBody>
      </p:sp>
      <p:sp>
        <p:nvSpPr>
          <p:cNvPr id="4" name="Segnaposto numero diapositiva 3"/>
          <p:cNvSpPr>
            <a:spLocks noGrp="1"/>
          </p:cNvSpPr>
          <p:nvPr>
            <p:ph type="sldNum" sz="quarter" idx="10"/>
          </p:nvPr>
        </p:nvSpPr>
        <p:spPr/>
        <p:txBody>
          <a:bodyPr/>
          <a:lstStyle/>
          <a:p>
            <a:pPr>
              <a:defRPr/>
            </a:pPr>
            <a:fld id="{0DE0CD59-CD85-427D-B2A1-7259F54459B8}" type="slidenum">
              <a:rPr lang="it-IT" smtClean="0">
                <a:solidFill>
                  <a:prstClr val="black"/>
                </a:solidFill>
                <a:latin typeface="Calibri"/>
              </a:rPr>
              <a:pPr>
                <a:defRPr/>
              </a:pPr>
              <a:t>12</a:t>
            </a:fld>
            <a:endParaRPr lang="it-IT">
              <a:solidFill>
                <a:prstClr val="black"/>
              </a:solidFill>
              <a:latin typeface="Calibri"/>
            </a:endParaRPr>
          </a:p>
        </p:txBody>
      </p:sp>
    </p:spTree>
    <p:extLst>
      <p:ext uri="{BB962C8B-B14F-4D97-AF65-F5344CB8AC3E}">
        <p14:creationId xmlns:p14="http://schemas.microsoft.com/office/powerpoint/2010/main" val="1440157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Anche se vi era una</a:t>
            </a:r>
            <a:r>
              <a:rPr lang="it-IT" baseline="0" dirty="0"/>
              <a:t> comunque forte orientamento verso la prevenzione</a:t>
            </a:r>
            <a:endParaRPr lang="it-IT" dirty="0"/>
          </a:p>
        </p:txBody>
      </p:sp>
      <p:sp>
        <p:nvSpPr>
          <p:cNvPr id="4" name="Segnaposto numero diapositiva 3"/>
          <p:cNvSpPr>
            <a:spLocks noGrp="1"/>
          </p:cNvSpPr>
          <p:nvPr>
            <p:ph type="sldNum" sz="quarter" idx="10"/>
          </p:nvPr>
        </p:nvSpPr>
        <p:spPr/>
        <p:txBody>
          <a:bodyPr/>
          <a:lstStyle/>
          <a:p>
            <a:fld id="{1353C5CF-ED0A-424F-8436-17DF7559E3A5}" type="slidenum">
              <a:rPr lang="it-IT" smtClean="0"/>
              <a:t>13</a:t>
            </a:fld>
            <a:endParaRPr lang="it-IT"/>
          </a:p>
        </p:txBody>
      </p:sp>
    </p:spTree>
    <p:extLst>
      <p:ext uri="{BB962C8B-B14F-4D97-AF65-F5344CB8AC3E}">
        <p14:creationId xmlns:p14="http://schemas.microsoft.com/office/powerpoint/2010/main" val="3334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791F03E-276A-E844-A25B-CF7CB070C6E0}" type="slidenum">
              <a:rPr lang="it-IT">
                <a:solidFill>
                  <a:prstClr val="black"/>
                </a:solidFill>
                <a:latin typeface="Calibri"/>
              </a:rPr>
              <a:pPr>
                <a:defRPr/>
              </a:pPr>
              <a:t>19</a:t>
            </a:fld>
            <a:endParaRPr lang="it-IT">
              <a:solidFill>
                <a:prstClr val="black"/>
              </a:solidFill>
              <a:latin typeface="Calibri"/>
            </a:endParaRPr>
          </a:p>
        </p:txBody>
      </p:sp>
      <p:sp>
        <p:nvSpPr>
          <p:cNvPr id="321538"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 xmlns:ma14="http://schemas.microsoft.com/office/mac/drawingml/2011/main" val="1"/>
            </a:ext>
          </a:extLst>
        </p:spPr>
      </p:sp>
      <p:sp>
        <p:nvSpPr>
          <p:cNvPr id="321539" name="Rectangle 3"/>
          <p:cNvSpPr>
            <a:spLocks noGrp="1" noChangeArrowheads="1"/>
          </p:cNvSpPr>
          <p:nvPr>
            <p:ph type="body" idx="1"/>
          </p:nvPr>
        </p:nvSpPr>
        <p:spPr/>
        <p:txBody>
          <a:bodyPr/>
          <a:lstStyle/>
          <a:p>
            <a:pPr eaLnBrk="1" hangingPunct="1">
              <a:defRPr/>
            </a:pPr>
            <a:endParaRPr lang="it-IT"/>
          </a:p>
        </p:txBody>
      </p:sp>
    </p:spTree>
    <p:extLst>
      <p:ext uri="{BB962C8B-B14F-4D97-AF65-F5344CB8AC3E}">
        <p14:creationId xmlns:p14="http://schemas.microsoft.com/office/powerpoint/2010/main" val="197149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A894E66-0D58-5E4B-8DD9-B9C95653F094}" type="slidenum">
              <a:rPr lang="it-IT">
                <a:solidFill>
                  <a:prstClr val="black"/>
                </a:solidFill>
                <a:latin typeface="Calibri"/>
              </a:rPr>
              <a:pPr>
                <a:defRPr/>
              </a:pPr>
              <a:t>20</a:t>
            </a:fld>
            <a:endParaRPr lang="it-IT">
              <a:solidFill>
                <a:prstClr val="black"/>
              </a:solidFill>
              <a:latin typeface="Calibri"/>
            </a:endParaRPr>
          </a:p>
        </p:txBody>
      </p:sp>
      <p:sp>
        <p:nvSpPr>
          <p:cNvPr id="323586" name="Rectangle 2"/>
          <p:cNvSpPr>
            <a:spLocks noGrp="1" noRot="1" noChangeAspect="1" noChangeArrowheads="1" noTextEdit="1"/>
          </p:cNvSpPr>
          <p:nvPr>
            <p:ph type="sldImg"/>
          </p:nvPr>
        </p:nvSpPr>
        <p:spPr>
          <a:xfrm>
            <a:off x="2857500" y="514350"/>
            <a:ext cx="3429000" cy="2571750"/>
          </a:xfrm>
          <a:ln/>
          <a:extLst>
            <a:ext uri="{FAA26D3D-D897-4be2-8F04-BA451C77F1D7}">
              <ma14:placeholderFlag xmlns="" xmlns:ma14="http://schemas.microsoft.com/office/mac/drawingml/2011/main" val="1"/>
            </a:ext>
          </a:extLst>
        </p:spPr>
      </p:sp>
      <p:sp>
        <p:nvSpPr>
          <p:cNvPr id="323587" name="Rectangle 3"/>
          <p:cNvSpPr>
            <a:spLocks noGrp="1" noChangeArrowheads="1"/>
          </p:cNvSpPr>
          <p:nvPr>
            <p:ph type="body" idx="1"/>
          </p:nvPr>
        </p:nvSpPr>
        <p:spPr/>
        <p:txBody>
          <a:bodyPr/>
          <a:lstStyle/>
          <a:p>
            <a:pPr eaLnBrk="1" hangingPunct="1">
              <a:defRPr/>
            </a:pPr>
            <a:endParaRPr lang="it-IT"/>
          </a:p>
        </p:txBody>
      </p:sp>
    </p:spTree>
    <p:extLst>
      <p:ext uri="{BB962C8B-B14F-4D97-AF65-F5344CB8AC3E}">
        <p14:creationId xmlns:p14="http://schemas.microsoft.com/office/powerpoint/2010/main" val="3613382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pPr defTabSz="912859"/>
            <a:fld id="{19E3F145-8276-4DC0-BC56-43888B63C4DF}" type="slidenum">
              <a:rPr lang="it-IT" altLang="it-IT">
                <a:solidFill>
                  <a:srgbClr val="000000"/>
                </a:solidFill>
              </a:rPr>
              <a:pPr defTabSz="912859"/>
              <a:t>27</a:t>
            </a:fld>
            <a:endParaRPr lang="it-IT" altLang="it-IT">
              <a:solidFill>
                <a:srgbClr val="000000"/>
              </a:solidFill>
            </a:endParaRPr>
          </a:p>
        </p:txBody>
      </p:sp>
      <p:sp>
        <p:nvSpPr>
          <p:cNvPr id="43011" name="Segnaposto immagine diapositiva 1"/>
          <p:cNvSpPr>
            <a:spLocks noGrp="1" noRot="1" noChangeAspect="1" noTextEdit="1"/>
          </p:cNvSpPr>
          <p:nvPr>
            <p:ph type="sldImg"/>
          </p:nvPr>
        </p:nvSpPr>
        <p:spPr>
          <a:xfrm>
            <a:off x="2855913" y="514350"/>
            <a:ext cx="3432175" cy="2573338"/>
          </a:xfrm>
          <a:ln/>
        </p:spPr>
      </p:sp>
      <p:sp>
        <p:nvSpPr>
          <p:cNvPr id="47108" name="Segnaposto note 2"/>
          <p:cNvSpPr>
            <a:spLocks noGrp="1"/>
          </p:cNvSpPr>
          <p:nvPr>
            <p:ph type="body" idx="1"/>
          </p:nvPr>
        </p:nvSpPr>
        <p:spPr>
          <a:ln/>
          <a:extLst/>
        </p:spPr>
        <p:txBody>
          <a:bodyPr lIns="91398" tIns="45699" rIns="91398" bIns="45699"/>
          <a:lstStyle/>
          <a:p>
            <a:pPr defTabSz="861574">
              <a:defRPr/>
            </a:pPr>
            <a:r>
              <a:rPr lang="it-IT" altLang="it-IT" dirty="0"/>
              <a:t>Spiegare con calma i vari passaggi : </a:t>
            </a:r>
          </a:p>
          <a:p>
            <a:pPr marL="158248" indent="-158248" defTabSz="861574">
              <a:buFont typeface="Wingdings" panose="05000000000000000000" pitchFamily="2" charset="2"/>
              <a:buChar char="ü"/>
              <a:defRPr/>
            </a:pPr>
            <a:r>
              <a:rPr lang="it-IT" altLang="it-IT" dirty="0"/>
              <a:t>ad esempio l’analisi epidemiologica x la scelta deli carrello elevatore primo agente materiale tra le macchine, indicare con il puntatore l’istogramma a barre orizzontali , </a:t>
            </a:r>
          </a:p>
          <a:p>
            <a:pPr marL="158248" indent="-158248" defTabSz="861574">
              <a:buFont typeface="Wingdings" panose="05000000000000000000" pitchFamily="2" charset="2"/>
              <a:buChar char="ü"/>
              <a:defRPr/>
            </a:pPr>
            <a:r>
              <a:rPr lang="it-IT" altLang="it-IT" dirty="0"/>
              <a:t>rimarcare il ruolo del Comitato di Coordinamento Provinciale </a:t>
            </a:r>
          </a:p>
          <a:p>
            <a:pPr marL="158248" indent="-158248" defTabSz="861574">
              <a:buFont typeface="Wingdings" panose="05000000000000000000" pitchFamily="2" charset="2"/>
              <a:buChar char="ü"/>
              <a:defRPr/>
            </a:pPr>
            <a:r>
              <a:rPr lang="it-IT" altLang="it-IT" dirty="0"/>
              <a:t>la condivisione delle buone prassi anche costruite insieme</a:t>
            </a:r>
          </a:p>
          <a:p>
            <a:pPr marL="158248" indent="-158248" defTabSz="861574">
              <a:buFont typeface="Wingdings" panose="05000000000000000000" pitchFamily="2" charset="2"/>
              <a:buChar char="ü"/>
              <a:defRPr/>
            </a:pPr>
            <a:r>
              <a:rPr lang="it-IT" altLang="it-IT" dirty="0"/>
              <a:t>i tempi dopo l’informazione per il ritorno delle schede</a:t>
            </a:r>
          </a:p>
          <a:p>
            <a:pPr marL="158248" indent="-158248" defTabSz="861574">
              <a:buFont typeface="Wingdings" panose="05000000000000000000" pitchFamily="2" charset="2"/>
              <a:buChar char="ü"/>
              <a:defRPr/>
            </a:pPr>
            <a:r>
              <a:rPr lang="it-IT" altLang="it-IT" dirty="0"/>
              <a:t>La vigilanza ai «cattivi» e il controllo a campione sugli altri </a:t>
            </a:r>
          </a:p>
        </p:txBody>
      </p:sp>
      <p:sp>
        <p:nvSpPr>
          <p:cNvPr id="43013" name="Segnaposto numero diapositiva 3"/>
          <p:cNvSpPr txBox="1">
            <a:spLocks noGrp="1"/>
          </p:cNvSpPr>
          <p:nvPr/>
        </p:nvSpPr>
        <p:spPr bwMode="auto">
          <a:xfrm>
            <a:off x="5179011" y="6515419"/>
            <a:ext cx="3958859" cy="342581"/>
          </a:xfrm>
          <a:prstGeom prst="rect">
            <a:avLst/>
          </a:prstGeom>
          <a:noFill/>
          <a:ln w="9525">
            <a:noFill/>
            <a:miter lim="800000"/>
            <a:headEnd/>
            <a:tailEnd/>
          </a:ln>
        </p:spPr>
        <p:txBody>
          <a:bodyPr lIns="91398" tIns="45699" rIns="91398" bIns="45699" anchor="b"/>
          <a:lstStyle/>
          <a:p>
            <a:pPr algn="r" defTabSz="914324" fontAlgn="base">
              <a:spcBef>
                <a:spcPct val="0"/>
              </a:spcBef>
              <a:spcAft>
                <a:spcPct val="0"/>
              </a:spcAft>
            </a:pPr>
            <a:fld id="{D80290F6-C77A-4DA4-A54E-F211A93B6F14}" type="slidenum">
              <a:rPr lang="it-IT" altLang="it-IT" sz="1100">
                <a:solidFill>
                  <a:srgbClr val="000000"/>
                </a:solidFill>
                <a:latin typeface="Arial" charset="0"/>
                <a:cs typeface="Arial" charset="0"/>
              </a:rPr>
              <a:pPr algn="r" defTabSz="914324" fontAlgn="base">
                <a:spcBef>
                  <a:spcPct val="0"/>
                </a:spcBef>
                <a:spcAft>
                  <a:spcPct val="0"/>
                </a:spcAft>
              </a:pPr>
              <a:t>27</a:t>
            </a:fld>
            <a:endParaRPr lang="it-IT" altLang="it-IT" sz="1100">
              <a:solidFill>
                <a:srgbClr val="000000"/>
              </a:solidFill>
              <a:latin typeface="Arial" charset="0"/>
              <a:cs typeface="Arial" charset="0"/>
            </a:endParaRPr>
          </a:p>
        </p:txBody>
      </p:sp>
    </p:spTree>
    <p:extLst>
      <p:ext uri="{BB962C8B-B14F-4D97-AF65-F5344CB8AC3E}">
        <p14:creationId xmlns:p14="http://schemas.microsoft.com/office/powerpoint/2010/main" val="582958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353C5CF-ED0A-424F-8436-17DF7559E3A5}" type="slidenum">
              <a:rPr lang="it-IT" smtClean="0"/>
              <a:t>30</a:t>
            </a:fld>
            <a:endParaRPr lang="it-IT"/>
          </a:p>
        </p:txBody>
      </p:sp>
    </p:spTree>
    <p:extLst>
      <p:ext uri="{BB962C8B-B14F-4D97-AF65-F5344CB8AC3E}">
        <p14:creationId xmlns:p14="http://schemas.microsoft.com/office/powerpoint/2010/main" val="445711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dirty="0"/>
              <a:t>Il fine di questa ultima riflessione sul tema di questa sessione è anche quello di rinforzare il profilo del sistema istituzionale, dando evidenza della sua capacità di rinnovarsi in risposta alle attese del corpo sociale, ai mutamenti in atto nel mondo del lavoro e alla complessità dei nuovi LEA</a:t>
            </a:r>
          </a:p>
        </p:txBody>
      </p:sp>
      <p:sp>
        <p:nvSpPr>
          <p:cNvPr id="4" name="Segnaposto numero diapositiva 3"/>
          <p:cNvSpPr>
            <a:spLocks noGrp="1"/>
          </p:cNvSpPr>
          <p:nvPr>
            <p:ph type="sldNum" sz="quarter" idx="5"/>
          </p:nvPr>
        </p:nvSpPr>
        <p:spPr/>
        <p:txBody>
          <a:bodyPr/>
          <a:lstStyle/>
          <a:p>
            <a:fld id="{1353C5CF-ED0A-424F-8436-17DF7559E3A5}" type="slidenum">
              <a:rPr lang="it-IT" smtClean="0"/>
              <a:t>52</a:t>
            </a:fld>
            <a:endParaRPr lang="it-IT"/>
          </a:p>
        </p:txBody>
      </p:sp>
    </p:spTree>
    <p:extLst>
      <p:ext uri="{BB962C8B-B14F-4D97-AF65-F5344CB8AC3E}">
        <p14:creationId xmlns:p14="http://schemas.microsoft.com/office/powerpoint/2010/main" val="2963702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71450" indent="-171450">
              <a:buFontTx/>
              <a:buChar char="-"/>
            </a:pPr>
            <a:r>
              <a:rPr lang="it-IT" dirty="0"/>
              <a:t>La vigilanza (azione repressiva) non è che uno strumento di una più complessa visione di prevenzione, articolata in informazione/formazione (azione assistenziale)</a:t>
            </a:r>
          </a:p>
          <a:p>
            <a:pPr marL="171450" indent="-171450">
              <a:buFontTx/>
              <a:buChar char="-"/>
            </a:pPr>
            <a:r>
              <a:rPr lang="it-IT" dirty="0"/>
              <a:t>Una delle idee di partenza è stata la necessità di valorizzare le attività di prevenzione effettuate dai Servizi quando erogano prestazioni di assistenza, e non solo quando adottano provvedimenti sanzionatori</a:t>
            </a:r>
          </a:p>
          <a:p>
            <a:pPr marL="171450" indent="-171450">
              <a:buFontTx/>
              <a:buChar char="-"/>
            </a:pPr>
            <a:endParaRPr lang="it-IT" dirty="0"/>
          </a:p>
        </p:txBody>
      </p:sp>
      <p:sp>
        <p:nvSpPr>
          <p:cNvPr id="4" name="Segnaposto numero diapositiva 3"/>
          <p:cNvSpPr>
            <a:spLocks noGrp="1"/>
          </p:cNvSpPr>
          <p:nvPr>
            <p:ph type="sldNum" sz="quarter" idx="5"/>
          </p:nvPr>
        </p:nvSpPr>
        <p:spPr/>
        <p:txBody>
          <a:bodyPr/>
          <a:lstStyle/>
          <a:p>
            <a:fld id="{D9F9A661-498E-4D92-9201-DD34F24D4C5F}" type="slidenum">
              <a:rPr lang="it-IT" smtClean="0"/>
              <a:t>53</a:t>
            </a:fld>
            <a:endParaRPr lang="it-IT"/>
          </a:p>
        </p:txBody>
      </p:sp>
    </p:spTree>
    <p:extLst>
      <p:ext uri="{BB962C8B-B14F-4D97-AF65-F5344CB8AC3E}">
        <p14:creationId xmlns:p14="http://schemas.microsoft.com/office/powerpoint/2010/main" val="2371730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it-IT" sz="2400">
                <a:solidFill>
                  <a:srgbClr val="000000"/>
                </a:solidFill>
                <a:latin typeface="Times New Roman" charset="0"/>
                <a:ea typeface="ＭＳ Ｐゴシック" charset="0"/>
                <a:cs typeface="Arial"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grpSp>
      </p:grpSp>
      <p:sp>
        <p:nvSpPr>
          <p:cNvPr id="12307"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it-IT" noProof="0"/>
              <a:t>Fare clic per modificare lo stile del titolo</a:t>
            </a:r>
          </a:p>
        </p:txBody>
      </p:sp>
      <p:sp>
        <p:nvSpPr>
          <p:cNvPr id="12308" name="Rectangle 20"/>
          <p:cNvSpPr>
            <a:spLocks noGrp="1" noChangeArrowheads="1"/>
          </p:cNvSpPr>
          <p:nvPr>
            <p:ph type="subTitle" idx="1"/>
          </p:nvPr>
        </p:nvSpPr>
        <p:spPr>
          <a:xfrm>
            <a:off x="2971800" y="4267200"/>
            <a:ext cx="6019800" cy="1752600"/>
          </a:xfrm>
        </p:spPr>
        <p:txBody>
          <a:bodyPr/>
          <a:lstStyle>
            <a:lvl1pPr marL="0" indent="0">
              <a:buFont typeface="Wingdings" charset="0"/>
              <a:buNone/>
              <a:defRPr sz="3400"/>
            </a:lvl1pPr>
          </a:lstStyle>
          <a:p>
            <a:pPr lvl="0"/>
            <a:r>
              <a:rPr lang="it-IT" noProof="0"/>
              <a:t>Fare clic per modificare lo stile del sottotitolo dello schema</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it-IT">
              <a:solidFill>
                <a:srgbClr val="000000"/>
              </a:solidFill>
              <a:latin typeface="Arial"/>
              <a:ea typeface="ＭＳ Ｐゴシック"/>
            </a:endParaRPr>
          </a:p>
        </p:txBody>
      </p:sp>
      <p:sp>
        <p:nvSpPr>
          <p:cNvPr id="19" name="Rectangle 17"/>
          <p:cNvSpPr>
            <a:spLocks noGrp="1" noChangeArrowheads="1"/>
          </p:cNvSpPr>
          <p:nvPr>
            <p:ph type="ftr" sz="quarter" idx="11"/>
          </p:nvPr>
        </p:nvSpPr>
        <p:spPr/>
        <p:txBody>
          <a:bodyPr/>
          <a:lstStyle>
            <a:lvl1pPr>
              <a:defRPr/>
            </a:lvl1pPr>
          </a:lstStyle>
          <a:p>
            <a:pPr>
              <a:defRPr/>
            </a:pPr>
            <a:endParaRPr lang="it-IT">
              <a:solidFill>
                <a:srgbClr val="000000"/>
              </a:solidFill>
              <a:latin typeface="Arial"/>
              <a:ea typeface="ＭＳ Ｐゴシック"/>
            </a:endParaRPr>
          </a:p>
        </p:txBody>
      </p:sp>
      <p:sp>
        <p:nvSpPr>
          <p:cNvPr id="20" name="Rectangle 18"/>
          <p:cNvSpPr>
            <a:spLocks noGrp="1" noChangeArrowheads="1"/>
          </p:cNvSpPr>
          <p:nvPr>
            <p:ph type="sldNum" sz="quarter" idx="12"/>
          </p:nvPr>
        </p:nvSpPr>
        <p:spPr/>
        <p:txBody>
          <a:bodyPr/>
          <a:lstStyle>
            <a:lvl1pPr>
              <a:defRPr/>
            </a:lvl1pPr>
          </a:lstStyle>
          <a:p>
            <a:pPr>
              <a:defRPr/>
            </a:pPr>
            <a:fld id="{A2685D44-F3F0-5440-8E87-1D9A89C606C5}" type="slidenum">
              <a:rPr lang="it-IT">
                <a:solidFill>
                  <a:srgbClr val="000000"/>
                </a:solidFill>
                <a:ea typeface="ＭＳ Ｐゴシック"/>
              </a:rPr>
              <a:pPr>
                <a:defRPr/>
              </a:pPr>
              <a:t>‹N›</a:t>
            </a:fld>
            <a:endParaRPr lang="it-IT">
              <a:solidFill>
                <a:srgbClr val="000000"/>
              </a:solidFill>
              <a:ea typeface="ＭＳ Ｐゴシック"/>
            </a:endParaRPr>
          </a:p>
        </p:txBody>
      </p:sp>
    </p:spTree>
    <p:extLst>
      <p:ext uri="{BB962C8B-B14F-4D97-AF65-F5344CB8AC3E}">
        <p14:creationId xmlns:p14="http://schemas.microsoft.com/office/powerpoint/2010/main" val="714142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469D80AD-D9AF-7042-B007-5DB3FDC9D9A5}"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3117670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57200"/>
            <a:ext cx="2057400" cy="5410200"/>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457200"/>
            <a:ext cx="6019800" cy="5410200"/>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20351E9D-B766-DE4C-A7CD-31995E928869}"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72895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40"/>
            <a:ext cx="7772400" cy="1470025"/>
          </a:xfrm>
        </p:spPr>
        <p:txBody>
          <a:bodyPr/>
          <a:lstStyle>
            <a:lvl1pPr>
              <a:defRPr b="1">
                <a:solidFill>
                  <a:srgbClr val="0000FF"/>
                </a:solidFill>
                <a:latin typeface="Arial Rounded MT Bold" panose="020F0704030504030204" pitchFamily="34" charset="0"/>
              </a:defRPr>
            </a:lvl1pPr>
          </a:lstStyle>
          <a:p>
            <a:r>
              <a:rPr lang="it-IT" dirty="0"/>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2223569-52EF-4C16-8EF5-6A3FA4DCCE5B}"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C0200B89-61B3-4F77-8476-81425E783FA9}"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135807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83A8DC39-00D0-4FCF-892C-190D95680593}"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732121BC-9B5E-48BE-9287-DD3AC84675C5}"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3640629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3"/>
            <a:ext cx="7772400" cy="1362076"/>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2C3174A-34C8-4E40-BB73-786ACA80A224}"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6C4F0D25-A0A9-43FE-9DAA-170D16D7C6E0}"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625757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lvl1pPr>
              <a:defRPr/>
            </a:lvl1pPr>
          </a:lstStyle>
          <a:p>
            <a:pPr>
              <a:defRPr/>
            </a:pPr>
            <a:fld id="{5832DDE7-9B54-4D60-8400-F3513246D8AA}"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lvl1pPr>
              <a:defRPr/>
            </a:lvl1pPr>
          </a:lstStyle>
          <a:p>
            <a:pPr>
              <a:defRPr/>
            </a:pPr>
            <a:fld id="{98586212-763A-4E8D-B26C-D510EF691E06}"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308434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33"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lvl1pPr>
              <a:defRPr/>
            </a:lvl1pPr>
          </a:lstStyle>
          <a:p>
            <a:pPr>
              <a:defRPr/>
            </a:pPr>
            <a:fld id="{56D19D7B-E86B-46C5-977D-491511157335}"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8" name="Segnaposto piè di pagina 7"/>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egnaposto numero diapositiva 8"/>
          <p:cNvSpPr>
            <a:spLocks noGrp="1"/>
          </p:cNvSpPr>
          <p:nvPr>
            <p:ph type="sldNum" sz="quarter" idx="12"/>
          </p:nvPr>
        </p:nvSpPr>
        <p:spPr/>
        <p:txBody>
          <a:bodyPr/>
          <a:lstStyle>
            <a:lvl1pPr>
              <a:defRPr/>
            </a:lvl1pPr>
          </a:lstStyle>
          <a:p>
            <a:pPr>
              <a:defRPr/>
            </a:pPr>
            <a:fld id="{01C1D920-B720-4B35-81C9-46BBE7320541}"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8298879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a:defRPr/>
            </a:lvl1pPr>
          </a:lstStyle>
          <a:p>
            <a:pPr>
              <a:defRPr/>
            </a:pPr>
            <a:fld id="{0E8D938A-6F3C-4B73-987A-69427DAB59A2}"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4" name="Segnaposto piè di pagina 3"/>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egnaposto numero diapositiva 4"/>
          <p:cNvSpPr>
            <a:spLocks noGrp="1"/>
          </p:cNvSpPr>
          <p:nvPr>
            <p:ph type="sldNum" sz="quarter" idx="12"/>
          </p:nvPr>
        </p:nvSpPr>
        <p:spPr/>
        <p:txBody>
          <a:bodyPr/>
          <a:lstStyle>
            <a:lvl1pPr>
              <a:defRPr/>
            </a:lvl1pPr>
          </a:lstStyle>
          <a:p>
            <a:pPr>
              <a:defRPr/>
            </a:pPr>
            <a:fld id="{B070F9DA-C437-44E3-9787-EC015E000B96}"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84185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pPr>
              <a:defRPr/>
            </a:pPr>
            <a:fld id="{581109B2-887F-48CC-BCE7-FC8DBCBB8F68}"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3" name="Segnaposto piè di pagina 2"/>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egnaposto numero diapositiva 3"/>
          <p:cNvSpPr>
            <a:spLocks noGrp="1"/>
          </p:cNvSpPr>
          <p:nvPr>
            <p:ph type="sldNum" sz="quarter" idx="12"/>
          </p:nvPr>
        </p:nvSpPr>
        <p:spPr/>
        <p:txBody>
          <a:bodyPr/>
          <a:lstStyle>
            <a:lvl1pPr>
              <a:defRPr/>
            </a:lvl1pPr>
          </a:lstStyle>
          <a:p>
            <a:pPr>
              <a:defRPr/>
            </a:pPr>
            <a:fld id="{BCF20097-7D9D-4CF1-9976-654C59D2A393}"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079984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19" y="273052"/>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lvl1pPr>
              <a:defRPr/>
            </a:lvl1pPr>
          </a:lstStyle>
          <a:p>
            <a:pPr>
              <a:defRPr/>
            </a:pPr>
            <a:fld id="{19920E17-5738-4675-A456-1BC402F20CCA}"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lvl1pPr>
              <a:defRPr/>
            </a:lvl1pPr>
          </a:lstStyle>
          <a:p>
            <a:pPr>
              <a:defRPr/>
            </a:pPr>
            <a:fld id="{9BF56A75-A9AA-4B3F-BA5B-250714DC2FB3}"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273340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51440D1D-1028-4F44-AA21-B620EBF60838}"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4282702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lvl1pPr>
              <a:defRPr/>
            </a:lvl1pPr>
          </a:lstStyle>
          <a:p>
            <a:pPr>
              <a:defRPr/>
            </a:pPr>
            <a:fld id="{8D7AD54B-4736-49A4-B6C4-0B864C407B5E}"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lvl1pPr>
              <a:defRPr/>
            </a:lvl1pPr>
          </a:lstStyle>
          <a:p>
            <a:pPr>
              <a:defRPr/>
            </a:pPr>
            <a:fld id="{B091750C-10B6-472E-A518-45F11AA97277}"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034673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1F129EB-6E4B-42CF-AE48-1FA156C438B4}"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F3F93D20-CDA4-4815-8B8B-1F179A336DAA}"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1188837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52"/>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52"/>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ECEFBCBD-1522-4ECD-A9E0-0946E7923ABF}" type="datetimeFigureOut">
              <a:rPr lang="en-US">
                <a:solidFill>
                  <a:prstClr val="black">
                    <a:tint val="75000"/>
                  </a:prstClr>
                </a:solidFill>
                <a:latin typeface="Calibri"/>
              </a:rPr>
              <a:pPr>
                <a:defRPr/>
              </a:pPr>
              <a:t>11/20/2018</a:t>
            </a:fld>
            <a:endParaRPr lang="en-US">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lvl1pPr>
              <a:defRPr/>
            </a:lvl1pPr>
          </a:lstStyle>
          <a:p>
            <a:pPr>
              <a:defRPr/>
            </a:pPr>
            <a:fld id="{354538A9-69E0-44EC-9158-D7E1E8A3401F}" type="slidenum">
              <a:rPr lang="it-IT">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8272982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it-IT" sz="2400">
                <a:solidFill>
                  <a:srgbClr val="000000"/>
                </a:solidFill>
                <a:latin typeface="Times New Roman" charset="0"/>
                <a:ea typeface="ＭＳ Ｐゴシック" charset="0"/>
                <a:cs typeface="Arial"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grpSp>
      </p:grpSp>
      <p:sp>
        <p:nvSpPr>
          <p:cNvPr id="12307"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it-IT" noProof="0"/>
              <a:t>Fare clic per modificare lo stile del titolo</a:t>
            </a:r>
          </a:p>
        </p:txBody>
      </p:sp>
      <p:sp>
        <p:nvSpPr>
          <p:cNvPr id="12308" name="Rectangle 20"/>
          <p:cNvSpPr>
            <a:spLocks noGrp="1" noChangeArrowheads="1"/>
          </p:cNvSpPr>
          <p:nvPr>
            <p:ph type="subTitle" idx="1"/>
          </p:nvPr>
        </p:nvSpPr>
        <p:spPr>
          <a:xfrm>
            <a:off x="2971800" y="4267200"/>
            <a:ext cx="6019800" cy="1752600"/>
          </a:xfrm>
        </p:spPr>
        <p:txBody>
          <a:bodyPr/>
          <a:lstStyle>
            <a:lvl1pPr marL="0" indent="0">
              <a:buFont typeface="Wingdings" charset="0"/>
              <a:buNone/>
              <a:defRPr sz="3400"/>
            </a:lvl1pPr>
          </a:lstStyle>
          <a:p>
            <a:pPr lvl="0"/>
            <a:r>
              <a:rPr lang="it-IT" noProof="0"/>
              <a:t>Fare clic per modificare lo stile del sottotitolo dello schema</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it-IT">
              <a:latin typeface="Arial"/>
              <a:ea typeface="ＭＳ Ｐゴシック"/>
            </a:endParaRPr>
          </a:p>
        </p:txBody>
      </p:sp>
      <p:sp>
        <p:nvSpPr>
          <p:cNvPr id="19" name="Rectangle 17"/>
          <p:cNvSpPr>
            <a:spLocks noGrp="1" noChangeArrowheads="1"/>
          </p:cNvSpPr>
          <p:nvPr>
            <p:ph type="ftr" sz="quarter" idx="11"/>
          </p:nvPr>
        </p:nvSpPr>
        <p:spPr/>
        <p:txBody>
          <a:bodyPr/>
          <a:lstStyle>
            <a:lvl1pPr>
              <a:defRPr/>
            </a:lvl1pPr>
          </a:lstStyle>
          <a:p>
            <a:pPr>
              <a:defRPr/>
            </a:pPr>
            <a:endParaRPr lang="it-IT">
              <a:latin typeface="Arial"/>
              <a:ea typeface="ＭＳ Ｐゴシック"/>
            </a:endParaRPr>
          </a:p>
        </p:txBody>
      </p:sp>
      <p:sp>
        <p:nvSpPr>
          <p:cNvPr id="20" name="Rectangle 18"/>
          <p:cNvSpPr>
            <a:spLocks noGrp="1" noChangeArrowheads="1"/>
          </p:cNvSpPr>
          <p:nvPr>
            <p:ph type="sldNum" sz="quarter" idx="12"/>
          </p:nvPr>
        </p:nvSpPr>
        <p:spPr/>
        <p:txBody>
          <a:bodyPr/>
          <a:lstStyle>
            <a:lvl1pPr>
              <a:defRPr/>
            </a:lvl1pPr>
          </a:lstStyle>
          <a:p>
            <a:pPr>
              <a:defRPr/>
            </a:pPr>
            <a:fld id="{2EDAABD8-2AE0-D94F-BC9A-A4226F3372DE}" type="slidenum">
              <a:rPr lang="it-IT">
                <a:ea typeface="ＭＳ Ｐゴシック"/>
              </a:rPr>
              <a:pPr>
                <a:defRPr/>
              </a:pPr>
              <a:t>‹N›</a:t>
            </a:fld>
            <a:endParaRPr lang="it-IT">
              <a:ea typeface="ＭＳ Ｐゴシック"/>
            </a:endParaRPr>
          </a:p>
        </p:txBody>
      </p:sp>
    </p:spTree>
    <p:extLst>
      <p:ext uri="{BB962C8B-B14F-4D97-AF65-F5344CB8AC3E}">
        <p14:creationId xmlns:p14="http://schemas.microsoft.com/office/powerpoint/2010/main" val="3172752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D0AC2FA2-2CDC-B44D-9823-673461D6A332}" type="slidenum">
              <a:rPr lang="it-IT">
                <a:ea typeface="ＭＳ Ｐゴシック"/>
              </a:rPr>
              <a:pPr>
                <a:defRPr/>
              </a:pPr>
              <a:t>‹N›</a:t>
            </a:fld>
            <a:endParaRPr lang="it-IT">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11405836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3"/>
            <a:ext cx="7772400" cy="1362076"/>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gli stili del testo dello schema</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86BADC87-EF66-C145-A2EB-256C8C80FA17}" type="slidenum">
              <a:rPr lang="it-IT">
                <a:ea typeface="ＭＳ Ｐゴシック"/>
              </a:rPr>
              <a:pPr>
                <a:defRPr/>
              </a:pPr>
              <a:t>‹N›</a:t>
            </a:fld>
            <a:endParaRPr lang="it-IT">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40479058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CF4AA39F-96F6-A242-BD8D-EF6CF2E5F2D4}" type="slidenum">
              <a:rPr lang="it-IT">
                <a:ea typeface="ＭＳ Ｐゴシック"/>
              </a:rPr>
              <a:pPr>
                <a:defRPr/>
              </a:pPr>
              <a:t>‹N›</a:t>
            </a:fld>
            <a:endParaRPr lang="it-IT">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26597176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33"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8" name="Rectangle 3"/>
          <p:cNvSpPr>
            <a:spLocks noGrp="1" noChangeArrowheads="1"/>
          </p:cNvSpPr>
          <p:nvPr>
            <p:ph type="sldNum" sz="quarter" idx="11"/>
          </p:nvPr>
        </p:nvSpPr>
        <p:spPr>
          <a:ln/>
        </p:spPr>
        <p:txBody>
          <a:bodyPr/>
          <a:lstStyle>
            <a:lvl1pPr>
              <a:defRPr/>
            </a:lvl1pPr>
          </a:lstStyle>
          <a:p>
            <a:pPr>
              <a:defRPr/>
            </a:pPr>
            <a:fld id="{9A096DAD-EA80-D24C-8E47-A7AB97F31F0B}" type="slidenum">
              <a:rPr lang="it-IT">
                <a:ea typeface="ＭＳ Ｐゴシック"/>
              </a:rPr>
              <a:pPr>
                <a:defRPr/>
              </a:pPr>
              <a:t>‹N›</a:t>
            </a:fld>
            <a:endParaRPr lang="it-IT">
              <a:ea typeface="ＭＳ Ｐゴシック"/>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18621275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4" name="Rectangle 3"/>
          <p:cNvSpPr>
            <a:spLocks noGrp="1" noChangeArrowheads="1"/>
          </p:cNvSpPr>
          <p:nvPr>
            <p:ph type="sldNum" sz="quarter" idx="11"/>
          </p:nvPr>
        </p:nvSpPr>
        <p:spPr>
          <a:ln/>
        </p:spPr>
        <p:txBody>
          <a:bodyPr/>
          <a:lstStyle>
            <a:lvl1pPr>
              <a:defRPr/>
            </a:lvl1pPr>
          </a:lstStyle>
          <a:p>
            <a:pPr>
              <a:defRPr/>
            </a:pPr>
            <a:fld id="{374B272D-7B79-1E44-8F38-B9535706D2B3}" type="slidenum">
              <a:rPr lang="it-IT">
                <a:ea typeface="ＭＳ Ｐゴシック"/>
              </a:rPr>
              <a:pPr>
                <a:defRPr/>
              </a:pPr>
              <a:t>‹N›</a:t>
            </a:fld>
            <a:endParaRPr lang="it-IT">
              <a:ea typeface="ＭＳ Ｐゴシック"/>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11206020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3" name="Rectangle 3"/>
          <p:cNvSpPr>
            <a:spLocks noGrp="1" noChangeArrowheads="1"/>
          </p:cNvSpPr>
          <p:nvPr>
            <p:ph type="sldNum" sz="quarter" idx="11"/>
          </p:nvPr>
        </p:nvSpPr>
        <p:spPr>
          <a:ln/>
        </p:spPr>
        <p:txBody>
          <a:bodyPr/>
          <a:lstStyle>
            <a:lvl1pPr>
              <a:defRPr/>
            </a:lvl1pPr>
          </a:lstStyle>
          <a:p>
            <a:pPr>
              <a:defRPr/>
            </a:pPr>
            <a:fld id="{B7B1E96D-AEF7-EA47-B28C-8943912B7BDA}" type="slidenum">
              <a:rPr lang="it-IT">
                <a:ea typeface="ＭＳ Ｐゴシック"/>
              </a:rPr>
              <a:pPr>
                <a:defRPr/>
              </a:pPr>
              <a:t>‹N›</a:t>
            </a:fld>
            <a:endParaRPr lang="it-IT">
              <a:ea typeface="ＭＳ Ｐゴシック"/>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3617204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3"/>
            <a:ext cx="7772400" cy="1362076"/>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gli stili del testo dello schema</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7CE0B535-3D5B-D84B-91A2-F314D63B2F90}"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37596177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19" y="273052"/>
            <a:ext cx="3008313"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36D13948-D4B0-4542-BC7F-ABFDAD492608}" type="slidenum">
              <a:rPr lang="it-IT">
                <a:ea typeface="ＭＳ Ｐゴシック"/>
              </a:rPr>
              <a:pPr>
                <a:defRPr/>
              </a:pPr>
              <a:t>‹N›</a:t>
            </a:fld>
            <a:endParaRPr lang="it-IT">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17357750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FAD93F03-4F22-D246-99FD-48C96976A17D}" type="slidenum">
              <a:rPr lang="it-IT">
                <a:ea typeface="ＭＳ Ｐゴシック"/>
              </a:rPr>
              <a:pPr>
                <a:defRPr/>
              </a:pPr>
              <a:t>‹N›</a:t>
            </a:fld>
            <a:endParaRPr lang="it-IT">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21866069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222F11E3-5E10-EE40-9718-F92983BB8E29}" type="slidenum">
              <a:rPr lang="it-IT">
                <a:ea typeface="ＭＳ Ｐゴシック"/>
              </a:rPr>
              <a:pPr>
                <a:defRPr/>
              </a:pPr>
              <a:t>‹N›</a:t>
            </a:fld>
            <a:endParaRPr lang="it-IT">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40990482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457200"/>
            <a:ext cx="2057400" cy="5410200"/>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457200"/>
            <a:ext cx="6019800" cy="5410200"/>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2"/>
          <p:cNvSpPr>
            <a:spLocks noGrp="1" noChangeArrowheads="1"/>
          </p:cNvSpPr>
          <p:nvPr>
            <p:ph type="ftr" sz="quarter" idx="10"/>
          </p:nvPr>
        </p:nvSpPr>
        <p:spPr>
          <a:ln/>
        </p:spPr>
        <p:txBody>
          <a:bodyPr/>
          <a:lstStyle>
            <a:lvl1pPr>
              <a:defRPr/>
            </a:lvl1pPr>
          </a:lstStyle>
          <a:p>
            <a:pPr>
              <a:defRPr/>
            </a:pPr>
            <a:endParaRPr lang="it-IT">
              <a:latin typeface="Arial"/>
              <a:ea typeface="ＭＳ Ｐゴシック"/>
            </a:endParaRPr>
          </a:p>
        </p:txBody>
      </p:sp>
      <p:sp>
        <p:nvSpPr>
          <p:cNvPr id="5" name="Rectangle 3"/>
          <p:cNvSpPr>
            <a:spLocks noGrp="1" noChangeArrowheads="1"/>
          </p:cNvSpPr>
          <p:nvPr>
            <p:ph type="sldNum" sz="quarter" idx="11"/>
          </p:nvPr>
        </p:nvSpPr>
        <p:spPr>
          <a:ln/>
        </p:spPr>
        <p:txBody>
          <a:bodyPr/>
          <a:lstStyle>
            <a:lvl1pPr>
              <a:defRPr/>
            </a:lvl1pPr>
          </a:lstStyle>
          <a:p>
            <a:pPr>
              <a:defRPr/>
            </a:pPr>
            <a:fld id="{3E108C25-6E4A-3D46-92A0-8591A999E15A}" type="slidenum">
              <a:rPr lang="it-IT">
                <a:ea typeface="ＭＳ Ｐゴシック"/>
              </a:rPr>
              <a:pPr>
                <a:defRPr/>
              </a:pPr>
              <a:t>‹N›</a:t>
            </a:fld>
            <a:endParaRPr lang="it-IT">
              <a:ea typeface="ＭＳ Ｐゴシック"/>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it-IT">
              <a:latin typeface="Arial"/>
              <a:ea typeface="ＭＳ Ｐゴシック"/>
            </a:endParaRPr>
          </a:p>
        </p:txBody>
      </p:sp>
    </p:spTree>
    <p:extLst>
      <p:ext uri="{BB962C8B-B14F-4D97-AF65-F5344CB8AC3E}">
        <p14:creationId xmlns:p14="http://schemas.microsoft.com/office/powerpoint/2010/main" val="162238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30"/>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pPr>
              <a:defRPr/>
            </a:pPr>
            <a:fld id="{4A9A998B-F572-4959-B3BA-0A318CE659DD}"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p>
            <a:pPr>
              <a:defRPr/>
            </a:pPr>
            <a:fld id="{4FE82A6D-E2BB-40A0-BB4E-C15374FE8B33}"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grpSp>
        <p:nvGrpSpPr>
          <p:cNvPr id="7" name="Group 8"/>
          <p:cNvGrpSpPr>
            <a:grpSpLocks/>
          </p:cNvGrpSpPr>
          <p:nvPr userDrawn="1"/>
        </p:nvGrpSpPr>
        <p:grpSpPr bwMode="auto">
          <a:xfrm>
            <a:off x="9" y="285729"/>
            <a:ext cx="2428859" cy="714380"/>
            <a:chOff x="567" y="255"/>
            <a:chExt cx="1798" cy="431"/>
          </a:xfrm>
        </p:grpSpPr>
        <p:pic>
          <p:nvPicPr>
            <p:cNvPr id="8" name="Picture 9"/>
            <p:cNvPicPr>
              <a:picLocks noChangeAspect="1" noChangeArrowheads="1"/>
            </p:cNvPicPr>
            <p:nvPr/>
          </p:nvPicPr>
          <p:blipFill>
            <a:blip r:embed="rId2" cstate="print"/>
            <a:srcRect/>
            <a:stretch>
              <a:fillRect/>
            </a:stretch>
          </p:blipFill>
          <p:spPr bwMode="auto">
            <a:xfrm>
              <a:off x="1338" y="301"/>
              <a:ext cx="1028" cy="386"/>
            </a:xfrm>
            <a:prstGeom prst="rect">
              <a:avLst/>
            </a:prstGeom>
            <a:noFill/>
            <a:ln w="9525">
              <a:noFill/>
              <a:round/>
              <a:headEnd/>
              <a:tailEnd/>
            </a:ln>
            <a:effectLst/>
          </p:spPr>
        </p:pic>
        <p:pic>
          <p:nvPicPr>
            <p:cNvPr id="9" name="Picture 10"/>
            <p:cNvPicPr>
              <a:picLocks noChangeAspect="1" noChangeArrowheads="1"/>
            </p:cNvPicPr>
            <p:nvPr/>
          </p:nvPicPr>
          <p:blipFill>
            <a:blip r:embed="rId3" cstate="print"/>
            <a:srcRect/>
            <a:stretch>
              <a:fillRect/>
            </a:stretch>
          </p:blipFill>
          <p:spPr bwMode="auto">
            <a:xfrm>
              <a:off x="567" y="255"/>
              <a:ext cx="771" cy="403"/>
            </a:xfrm>
            <a:prstGeom prst="rect">
              <a:avLst/>
            </a:prstGeom>
            <a:noFill/>
            <a:ln w="9525">
              <a:noFill/>
              <a:round/>
              <a:headEnd/>
              <a:tailEnd/>
            </a:ln>
            <a:effectLst/>
          </p:spPr>
        </p:pic>
      </p:grpSp>
      <p:pic>
        <p:nvPicPr>
          <p:cNvPr id="10" name="Picture 1027" descr="logo"/>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6471159" y="6369989"/>
            <a:ext cx="2667000" cy="461963"/>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4783074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pPr>
              <a:defRPr/>
            </a:pPr>
            <a:fld id="{8281D96F-87F6-4141-B22D-5CF6B2A86E5C}"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p>
            <a:pPr>
              <a:defRPr/>
            </a:pPr>
            <a:fld id="{CF139C66-98A2-495D-AE6D-F655FC6A7B40}"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7936723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3"/>
            <a:ext cx="7772400" cy="1362076"/>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pPr>
              <a:defRPr/>
            </a:pPr>
            <a:fld id="{938B22C1-76BF-4179-83AB-CABB620F4A18}"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p>
            <a:pPr>
              <a:defRPr/>
            </a:pPr>
            <a:fld id="{43DCBDFD-1995-4DD9-BB2D-B71E88250204}"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2675709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pPr>
              <a:defRPr/>
            </a:pPr>
            <a:fld id="{5CF989B8-C81B-4EC1-973F-35BAB7151055}"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p>
            <a:pPr>
              <a:defRPr/>
            </a:pPr>
            <a:fld id="{72DC55DA-6C95-477D-B1D6-9EEC83D384B6}"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3302656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33"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pPr>
              <a:defRPr/>
            </a:pPr>
            <a:fld id="{E3DB2927-2BB0-45FE-BFE6-7B7FC6E45EF7}"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8" name="Segnaposto piè di pagina 7"/>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9" name="Segnaposto numero diapositiva 8"/>
          <p:cNvSpPr>
            <a:spLocks noGrp="1"/>
          </p:cNvSpPr>
          <p:nvPr>
            <p:ph type="sldNum" sz="quarter" idx="12"/>
          </p:nvPr>
        </p:nvSpPr>
        <p:spPr/>
        <p:txBody>
          <a:bodyPr/>
          <a:lstStyle/>
          <a:p>
            <a:pPr>
              <a:defRPr/>
            </a:pPr>
            <a:fld id="{FD0D98D5-4CDF-4D89-8755-5EA23D443476}"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7943581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pPr>
              <a:defRPr/>
            </a:pPr>
            <a:fld id="{F94ADB06-1B74-4384-B49B-0E2DFD85211F}"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4" name="Segnaposto piè di pagina 3"/>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5" name="Segnaposto numero diapositiva 4"/>
          <p:cNvSpPr>
            <a:spLocks noGrp="1"/>
          </p:cNvSpPr>
          <p:nvPr>
            <p:ph type="sldNum" sz="quarter" idx="12"/>
          </p:nvPr>
        </p:nvSpPr>
        <p:spPr/>
        <p:txBody>
          <a:bodyPr/>
          <a:lstStyle/>
          <a:p>
            <a:pPr>
              <a:defRPr/>
            </a:pPr>
            <a:fld id="{70150D76-62EE-4B18-8936-30A57AF2E055}"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398201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0EDA9D0C-2F9F-2548-9EB9-1B9DEA49060A}"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41170624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pPr>
              <a:defRPr/>
            </a:pPr>
            <a:fld id="{5EBDF2A9-BB33-4D89-A9BB-9C86CC2BE0A5}"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3" name="Segnaposto piè di pagina 2"/>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4" name="Segnaposto numero diapositiva 3"/>
          <p:cNvSpPr>
            <a:spLocks noGrp="1"/>
          </p:cNvSpPr>
          <p:nvPr>
            <p:ph type="sldNum" sz="quarter" idx="12"/>
          </p:nvPr>
        </p:nvSpPr>
        <p:spPr/>
        <p:txBody>
          <a:bodyPr/>
          <a:lstStyle/>
          <a:p>
            <a:pPr>
              <a:defRPr/>
            </a:pPr>
            <a:fld id="{0B6F885B-1BDC-4DCE-8211-581EE5850780}"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34346177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8" y="273052"/>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pPr>
              <a:defRPr/>
            </a:pPr>
            <a:fld id="{35396015-40CB-48FF-A198-5F6ABD4CFBF8}"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p>
            <a:pPr>
              <a:defRPr/>
            </a:pPr>
            <a:fld id="{2CF2F420-FBA1-429D-BECF-27305CBE0F06}"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5618752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pPr>
              <a:defRPr/>
            </a:pPr>
            <a:fld id="{CA98AC48-1407-45D3-AA61-F6B2F2485A9B}"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6" name="Segnaposto piè di pagina 5"/>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7" name="Segnaposto numero diapositiva 6"/>
          <p:cNvSpPr>
            <a:spLocks noGrp="1"/>
          </p:cNvSpPr>
          <p:nvPr>
            <p:ph type="sldNum" sz="quarter" idx="12"/>
          </p:nvPr>
        </p:nvSpPr>
        <p:spPr/>
        <p:txBody>
          <a:bodyPr/>
          <a:lstStyle/>
          <a:p>
            <a:pPr>
              <a:defRPr/>
            </a:pPr>
            <a:fld id="{3B8927CB-A3BD-4FF9-A557-34B7350E5553}"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444556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pPr>
              <a:defRPr/>
            </a:pPr>
            <a:fld id="{E808E2B8-B636-4B34-9851-54A04516492B}"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p>
            <a:pPr>
              <a:defRPr/>
            </a:pPr>
            <a:fld id="{82AC1539-AA1C-475A-8985-9D978079F9B8}"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40995878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2"/>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42"/>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pPr>
              <a:defRPr/>
            </a:pPr>
            <a:fld id="{560C3503-A526-4B77-B48A-9C980795CDA6}" type="datetimeFigureOut">
              <a:rPr lang="it-IT" smtClean="0">
                <a:solidFill>
                  <a:prstClr val="black">
                    <a:tint val="75000"/>
                  </a:prstClr>
                </a:solidFill>
                <a:latin typeface="Calibri"/>
              </a:rPr>
              <a:pPr>
                <a:defRPr/>
              </a:pPr>
              <a:t>20/11/2018</a:t>
            </a:fld>
            <a:endParaRPr lang="it-IT">
              <a:solidFill>
                <a:prstClr val="black">
                  <a:tint val="75000"/>
                </a:prstClr>
              </a:solidFill>
              <a:latin typeface="Calibri"/>
            </a:endParaRPr>
          </a:p>
        </p:txBody>
      </p:sp>
      <p:sp>
        <p:nvSpPr>
          <p:cNvPr id="5" name="Segnaposto piè di pagina 4"/>
          <p:cNvSpPr>
            <a:spLocks noGrp="1"/>
          </p:cNvSpPr>
          <p:nvPr>
            <p:ph type="ftr" sz="quarter" idx="11"/>
          </p:nvPr>
        </p:nvSpPr>
        <p:spPr/>
        <p:txBody>
          <a:bodyPr/>
          <a:lstStyle/>
          <a:p>
            <a:pPr>
              <a:defRPr/>
            </a:pPr>
            <a:endParaRPr lang="it-IT">
              <a:solidFill>
                <a:prstClr val="black">
                  <a:tint val="75000"/>
                </a:prstClr>
              </a:solidFill>
              <a:latin typeface="Calibri"/>
            </a:endParaRPr>
          </a:p>
        </p:txBody>
      </p:sp>
      <p:sp>
        <p:nvSpPr>
          <p:cNvPr id="6" name="Segnaposto numero diapositiva 5"/>
          <p:cNvSpPr>
            <a:spLocks noGrp="1"/>
          </p:cNvSpPr>
          <p:nvPr>
            <p:ph type="sldNum" sz="quarter" idx="12"/>
          </p:nvPr>
        </p:nvSpPr>
        <p:spPr/>
        <p:txBody>
          <a:bodyPr/>
          <a:lstStyle/>
          <a:p>
            <a:pPr>
              <a:defRPr/>
            </a:pPr>
            <a:fld id="{EA019A31-A204-4CC9-8FBE-3D2279C8D5C4}" type="slidenum">
              <a:rPr lang="it-IT" smtClean="0">
                <a:solidFill>
                  <a:prstClr val="black">
                    <a:tint val="75000"/>
                  </a:prstClr>
                </a:solidFill>
                <a:latin typeface="Calibri"/>
              </a:rPr>
              <a:pPr>
                <a:defRPr/>
              </a:pPr>
              <a:t>‹N›</a:t>
            </a:fld>
            <a:endParaRPr lang="it-IT">
              <a:solidFill>
                <a:prstClr val="black">
                  <a:tint val="75000"/>
                </a:prstClr>
              </a:solidFill>
              <a:latin typeface="Calibri"/>
            </a:endParaRPr>
          </a:p>
        </p:txBody>
      </p:sp>
    </p:spTree>
    <p:extLst>
      <p:ext uri="{BB962C8B-B14F-4D97-AF65-F5344CB8AC3E}">
        <p14:creationId xmlns:p14="http://schemas.microsoft.com/office/powerpoint/2010/main" val="27426742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apositiva titolo 1">
    <p:spTree>
      <p:nvGrpSpPr>
        <p:cNvPr id="1" name=""/>
        <p:cNvGrpSpPr/>
        <p:nvPr/>
      </p:nvGrpSpPr>
      <p:grpSpPr>
        <a:xfrm>
          <a:off x="0" y="0"/>
          <a:ext cx="0" cy="0"/>
          <a:chOff x="0" y="0"/>
          <a:chExt cx="0" cy="0"/>
        </a:xfrm>
      </p:grpSpPr>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sp>
        <p:nvSpPr>
          <p:cNvPr id="8" name="Rettangolo 7"/>
          <p:cNvSpPr/>
          <p:nvPr userDrawn="1"/>
        </p:nvSpPr>
        <p:spPr>
          <a:xfrm>
            <a:off x="968073" y="1903866"/>
            <a:ext cx="1083851" cy="3082960"/>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9" name="Immagine 8"/>
          <p:cNvPicPr>
            <a:picLocks noChangeAspect="1"/>
          </p:cNvPicPr>
          <p:nvPr userDrawn="1"/>
        </p:nvPicPr>
        <p:blipFill>
          <a:blip r:embed="rId2"/>
          <a:stretch>
            <a:fillRect/>
          </a:stretch>
        </p:blipFill>
        <p:spPr>
          <a:xfrm>
            <a:off x="1126263" y="2095441"/>
            <a:ext cx="771408" cy="207840"/>
          </a:xfrm>
          <a:prstGeom prst="rect">
            <a:avLst/>
          </a:prstGeom>
        </p:spPr>
      </p:pic>
      <p:sp>
        <p:nvSpPr>
          <p:cNvPr id="2"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4"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10"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spTree>
    <p:extLst>
      <p:ext uri="{BB962C8B-B14F-4D97-AF65-F5344CB8AC3E}">
        <p14:creationId xmlns:p14="http://schemas.microsoft.com/office/powerpoint/2010/main" val="35536821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apositiva titolo 2">
    <p:spTree>
      <p:nvGrpSpPr>
        <p:cNvPr id="1" name=""/>
        <p:cNvGrpSpPr/>
        <p:nvPr/>
      </p:nvGrpSpPr>
      <p:grpSpPr>
        <a:xfrm>
          <a:off x="0" y="0"/>
          <a:ext cx="0" cy="0"/>
          <a:chOff x="0" y="0"/>
          <a:chExt cx="0" cy="0"/>
        </a:xfrm>
      </p:grpSpPr>
      <p:sp>
        <p:nvSpPr>
          <p:cNvPr id="22" name="Rettangolo 21"/>
          <p:cNvSpPr/>
          <p:nvPr userDrawn="1"/>
        </p:nvSpPr>
        <p:spPr>
          <a:xfrm>
            <a:off x="0" y="3446592"/>
            <a:ext cx="9144000" cy="3411415"/>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23" name="Rettangolo 22"/>
          <p:cNvSpPr/>
          <p:nvPr userDrawn="1"/>
        </p:nvSpPr>
        <p:spPr>
          <a:xfrm>
            <a:off x="968073" y="1903865"/>
            <a:ext cx="1083851" cy="308295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dirty="0">
              <a:solidFill>
                <a:srgbClr val="FFFFFF"/>
              </a:solidFill>
              <a:latin typeface="Calibri"/>
            </a:endParaRPr>
          </a:p>
        </p:txBody>
      </p:sp>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pic>
        <p:nvPicPr>
          <p:cNvPr id="18" name="Immagine 17"/>
          <p:cNvPicPr>
            <a:picLocks noChangeAspect="1"/>
          </p:cNvPicPr>
          <p:nvPr userDrawn="1"/>
        </p:nvPicPr>
        <p:blipFill>
          <a:blip r:embed="rId2"/>
          <a:stretch>
            <a:fillRect/>
          </a:stretch>
        </p:blipFill>
        <p:spPr>
          <a:xfrm>
            <a:off x="1126263" y="2095441"/>
            <a:ext cx="771408" cy="207840"/>
          </a:xfrm>
          <a:prstGeom prst="rect">
            <a:avLst/>
          </a:prstGeom>
        </p:spPr>
      </p:pic>
      <p:sp>
        <p:nvSpPr>
          <p:cNvPr id="19"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20"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21"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spTree>
    <p:extLst>
      <p:ext uri="{BB962C8B-B14F-4D97-AF65-F5344CB8AC3E}">
        <p14:creationId xmlns:p14="http://schemas.microsoft.com/office/powerpoint/2010/main" val="11304355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apositiva titolo 3">
    <p:spTree>
      <p:nvGrpSpPr>
        <p:cNvPr id="1" name=""/>
        <p:cNvGrpSpPr/>
        <p:nvPr/>
      </p:nvGrpSpPr>
      <p:grpSpPr>
        <a:xfrm>
          <a:off x="0" y="0"/>
          <a:ext cx="0" cy="0"/>
          <a:chOff x="0" y="0"/>
          <a:chExt cx="0" cy="0"/>
        </a:xfrm>
      </p:grpSpPr>
      <p:sp>
        <p:nvSpPr>
          <p:cNvPr id="22" name="Rettangolo 21"/>
          <p:cNvSpPr/>
          <p:nvPr userDrawn="1"/>
        </p:nvSpPr>
        <p:spPr>
          <a:xfrm>
            <a:off x="0" y="3446592"/>
            <a:ext cx="9144000" cy="3411415"/>
          </a:xfrm>
          <a:prstGeom prst="rect">
            <a:avLst/>
          </a:prstGeom>
          <a:solidFill>
            <a:srgbClr val="D9D9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sp>
        <p:nvSpPr>
          <p:cNvPr id="19"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11" name="Rettangolo 10"/>
          <p:cNvSpPr/>
          <p:nvPr userDrawn="1"/>
        </p:nvSpPr>
        <p:spPr>
          <a:xfrm>
            <a:off x="968073" y="1910260"/>
            <a:ext cx="1083851" cy="308295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dirty="0">
              <a:solidFill>
                <a:srgbClr val="FFFFFF"/>
              </a:solidFill>
              <a:latin typeface="Calibri"/>
            </a:endParaRPr>
          </a:p>
        </p:txBody>
      </p:sp>
      <p:sp>
        <p:nvSpPr>
          <p:cNvPr id="20"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21"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pic>
        <p:nvPicPr>
          <p:cNvPr id="18" name="Immagine 17"/>
          <p:cNvPicPr>
            <a:picLocks noChangeAspect="1"/>
          </p:cNvPicPr>
          <p:nvPr userDrawn="1"/>
        </p:nvPicPr>
        <p:blipFill>
          <a:blip r:embed="rId2"/>
          <a:stretch>
            <a:fillRect/>
          </a:stretch>
        </p:blipFill>
        <p:spPr>
          <a:xfrm>
            <a:off x="1126263" y="2095441"/>
            <a:ext cx="771408" cy="207840"/>
          </a:xfrm>
          <a:prstGeom prst="rect">
            <a:avLst/>
          </a:prstGeom>
        </p:spPr>
      </p:pic>
    </p:spTree>
    <p:extLst>
      <p:ext uri="{BB962C8B-B14F-4D97-AF65-F5344CB8AC3E}">
        <p14:creationId xmlns:p14="http://schemas.microsoft.com/office/powerpoint/2010/main" val="3409983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apositiva titolo 4">
    <p:spTree>
      <p:nvGrpSpPr>
        <p:cNvPr id="1" name=""/>
        <p:cNvGrpSpPr/>
        <p:nvPr/>
      </p:nvGrpSpPr>
      <p:grpSpPr>
        <a:xfrm>
          <a:off x="0" y="0"/>
          <a:ext cx="0" cy="0"/>
          <a:chOff x="0" y="0"/>
          <a:chExt cx="0" cy="0"/>
        </a:xfrm>
      </p:grpSpPr>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sp>
        <p:nvSpPr>
          <p:cNvPr id="8" name="Rettangolo 7"/>
          <p:cNvSpPr/>
          <p:nvPr userDrawn="1"/>
        </p:nvSpPr>
        <p:spPr>
          <a:xfrm>
            <a:off x="968073" y="1903866"/>
            <a:ext cx="1083851" cy="3082960"/>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2"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4"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10"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pic>
        <p:nvPicPr>
          <p:cNvPr id="11" name="Immagine 10"/>
          <p:cNvPicPr>
            <a:picLocks noChangeAspect="1"/>
          </p:cNvPicPr>
          <p:nvPr userDrawn="1"/>
        </p:nvPicPr>
        <p:blipFill>
          <a:blip r:embed="rId2"/>
          <a:stretch>
            <a:fillRect/>
          </a:stretch>
        </p:blipFill>
        <p:spPr>
          <a:xfrm>
            <a:off x="1126264" y="2095442"/>
            <a:ext cx="769868" cy="388258"/>
          </a:xfrm>
          <a:prstGeom prst="rect">
            <a:avLst/>
          </a:prstGeom>
        </p:spPr>
      </p:pic>
    </p:spTree>
    <p:extLst>
      <p:ext uri="{BB962C8B-B14F-4D97-AF65-F5344CB8AC3E}">
        <p14:creationId xmlns:p14="http://schemas.microsoft.com/office/powerpoint/2010/main" val="21933540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iapositiva titolo 5">
    <p:spTree>
      <p:nvGrpSpPr>
        <p:cNvPr id="1" name=""/>
        <p:cNvGrpSpPr/>
        <p:nvPr/>
      </p:nvGrpSpPr>
      <p:grpSpPr>
        <a:xfrm>
          <a:off x="0" y="0"/>
          <a:ext cx="0" cy="0"/>
          <a:chOff x="0" y="0"/>
          <a:chExt cx="0" cy="0"/>
        </a:xfrm>
      </p:grpSpPr>
      <p:sp>
        <p:nvSpPr>
          <p:cNvPr id="22" name="Rettangolo 21"/>
          <p:cNvSpPr/>
          <p:nvPr userDrawn="1"/>
        </p:nvSpPr>
        <p:spPr>
          <a:xfrm>
            <a:off x="0" y="3446592"/>
            <a:ext cx="9144000" cy="3411415"/>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1" name="Rettangolo 10"/>
          <p:cNvSpPr/>
          <p:nvPr userDrawn="1"/>
        </p:nvSpPr>
        <p:spPr>
          <a:xfrm>
            <a:off x="968073" y="1903865"/>
            <a:ext cx="1083851" cy="308295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dirty="0">
              <a:solidFill>
                <a:srgbClr val="FFFFFF"/>
              </a:solidFill>
              <a:latin typeface="Calibri"/>
            </a:endParaRPr>
          </a:p>
        </p:txBody>
      </p:sp>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sp>
        <p:nvSpPr>
          <p:cNvPr id="19"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20"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21"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pic>
        <p:nvPicPr>
          <p:cNvPr id="10" name="Immagine 9"/>
          <p:cNvPicPr>
            <a:picLocks noChangeAspect="1"/>
          </p:cNvPicPr>
          <p:nvPr userDrawn="1"/>
        </p:nvPicPr>
        <p:blipFill>
          <a:blip r:embed="rId2"/>
          <a:stretch>
            <a:fillRect/>
          </a:stretch>
        </p:blipFill>
        <p:spPr>
          <a:xfrm>
            <a:off x="1126264" y="2095442"/>
            <a:ext cx="769868" cy="388258"/>
          </a:xfrm>
          <a:prstGeom prst="rect">
            <a:avLst/>
          </a:prstGeom>
        </p:spPr>
      </p:pic>
    </p:spTree>
    <p:extLst>
      <p:ext uri="{BB962C8B-B14F-4D97-AF65-F5344CB8AC3E}">
        <p14:creationId xmlns:p14="http://schemas.microsoft.com/office/powerpoint/2010/main" val="3867085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33"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8" name="Rectangle 3"/>
          <p:cNvSpPr>
            <a:spLocks noGrp="1" noChangeArrowheads="1"/>
          </p:cNvSpPr>
          <p:nvPr>
            <p:ph type="sldNum" sz="quarter" idx="11"/>
          </p:nvPr>
        </p:nvSpPr>
        <p:spPr>
          <a:ln/>
        </p:spPr>
        <p:txBody>
          <a:bodyPr/>
          <a:lstStyle>
            <a:lvl1pPr>
              <a:defRPr/>
            </a:lvl1pPr>
          </a:lstStyle>
          <a:p>
            <a:pPr>
              <a:defRPr/>
            </a:pPr>
            <a:fld id="{012FAB54-7FDA-8E43-8889-665CC0FF7206}"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11844546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apositiva titolo 6">
    <p:spTree>
      <p:nvGrpSpPr>
        <p:cNvPr id="1" name=""/>
        <p:cNvGrpSpPr/>
        <p:nvPr/>
      </p:nvGrpSpPr>
      <p:grpSpPr>
        <a:xfrm>
          <a:off x="0" y="0"/>
          <a:ext cx="0" cy="0"/>
          <a:chOff x="0" y="0"/>
          <a:chExt cx="0" cy="0"/>
        </a:xfrm>
      </p:grpSpPr>
      <p:sp>
        <p:nvSpPr>
          <p:cNvPr id="22" name="Rettangolo 21"/>
          <p:cNvSpPr/>
          <p:nvPr userDrawn="1"/>
        </p:nvSpPr>
        <p:spPr>
          <a:xfrm>
            <a:off x="0" y="3446592"/>
            <a:ext cx="9144000" cy="3411415"/>
          </a:xfrm>
          <a:prstGeom prst="rect">
            <a:avLst/>
          </a:prstGeom>
          <a:solidFill>
            <a:srgbClr val="D9D9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2" name="Segnaposto contenuto 11"/>
          <p:cNvSpPr>
            <a:spLocks noGrp="1"/>
          </p:cNvSpPr>
          <p:nvPr>
            <p:ph sz="quarter" idx="13" hasCustomPrompt="1"/>
          </p:nvPr>
        </p:nvSpPr>
        <p:spPr>
          <a:xfrm>
            <a:off x="6483125" y="1910267"/>
            <a:ext cx="1084659" cy="1449388"/>
          </a:xfrm>
        </p:spPr>
        <p:txBody>
          <a:bodyPr>
            <a:normAutofit/>
          </a:bodyPr>
          <a:lstStyle>
            <a:lvl1pPr marL="0" indent="0">
              <a:buNone/>
              <a:defRPr sz="1200" baseline="0"/>
            </a:lvl1pPr>
          </a:lstStyle>
          <a:p>
            <a:pPr lvl="0"/>
            <a:r>
              <a:rPr lang="it-IT" dirty="0"/>
              <a:t>Fare clic per inserire logo partner</a:t>
            </a:r>
          </a:p>
        </p:txBody>
      </p:sp>
      <p:sp>
        <p:nvSpPr>
          <p:cNvPr id="19" name="Titolo 1"/>
          <p:cNvSpPr>
            <a:spLocks noGrp="1"/>
          </p:cNvSpPr>
          <p:nvPr>
            <p:ph type="ctrTitle" hasCustomPrompt="1"/>
          </p:nvPr>
        </p:nvSpPr>
        <p:spPr>
          <a:xfrm>
            <a:off x="2194886" y="2028165"/>
            <a:ext cx="4151157" cy="1323278"/>
          </a:xfrm>
        </p:spPr>
        <p:txBody>
          <a:bodyPr lIns="0" tIns="0" rIns="0" bIns="0" anchor="t" anchorCtr="0">
            <a:noAutofit/>
          </a:bodyPr>
          <a:lstStyle>
            <a:lvl1pPr algn="l">
              <a:lnSpc>
                <a:spcPts val="2700"/>
              </a:lnSpc>
              <a:defRPr lang="it-IT" sz="2200" kern="1200" baseline="0" dirty="0" smtClean="0">
                <a:solidFill>
                  <a:srgbClr val="002E5D"/>
                </a:solidFill>
                <a:latin typeface="Verdana" charset="0"/>
                <a:ea typeface="Verdana" charset="0"/>
                <a:cs typeface="Verdana" charset="0"/>
              </a:defRPr>
            </a:lvl1pPr>
          </a:lstStyle>
          <a:p>
            <a:r>
              <a:rPr lang="it-IT" dirty="0"/>
              <a:t>FARE CLIC PER INSERIRE IL TITOLO DELLA PRESENTAZIONE</a:t>
            </a:r>
          </a:p>
        </p:txBody>
      </p:sp>
      <p:sp>
        <p:nvSpPr>
          <p:cNvPr id="20" name="Segnaposto testo 3"/>
          <p:cNvSpPr>
            <a:spLocks noGrp="1"/>
          </p:cNvSpPr>
          <p:nvPr>
            <p:ph type="body" sz="quarter" idx="14" hasCustomPrompt="1"/>
          </p:nvPr>
        </p:nvSpPr>
        <p:spPr>
          <a:xfrm>
            <a:off x="2195457" y="1070009"/>
            <a:ext cx="3539932" cy="646384"/>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il relatore</a:t>
            </a:r>
          </a:p>
        </p:txBody>
      </p:sp>
      <p:sp>
        <p:nvSpPr>
          <p:cNvPr id="21" name="Segnaposto testo 3"/>
          <p:cNvSpPr>
            <a:spLocks noGrp="1"/>
          </p:cNvSpPr>
          <p:nvPr>
            <p:ph type="body" sz="quarter" idx="15" hasCustomPrompt="1"/>
          </p:nvPr>
        </p:nvSpPr>
        <p:spPr>
          <a:xfrm>
            <a:off x="2195457" y="715650"/>
            <a:ext cx="3539932" cy="235222"/>
          </a:xfrm>
        </p:spPr>
        <p:txBody>
          <a:bodyPr wrap="none" lIns="0" tIns="0" rIns="0" bIns="0" anchor="t" anchorCtr="0">
            <a:noAutofit/>
          </a:bodyPr>
          <a:lstStyle>
            <a:lvl1pPr marL="0" indent="0">
              <a:buNone/>
              <a:defRPr sz="1800" b="0" i="0">
                <a:solidFill>
                  <a:srgbClr val="0C2E5C"/>
                </a:solidFill>
                <a:latin typeface="Verdana"/>
                <a:cs typeface="Verdana"/>
              </a:defRPr>
            </a:lvl1pPr>
          </a:lstStyle>
          <a:p>
            <a:pPr lvl="0"/>
            <a:r>
              <a:rPr lang="it-IT" dirty="0"/>
              <a:t>Fare clic per inserire luogo e data</a:t>
            </a:r>
          </a:p>
        </p:txBody>
      </p:sp>
      <p:sp>
        <p:nvSpPr>
          <p:cNvPr id="10" name="Rettangolo 9"/>
          <p:cNvSpPr/>
          <p:nvPr userDrawn="1"/>
        </p:nvSpPr>
        <p:spPr>
          <a:xfrm>
            <a:off x="968073" y="1903865"/>
            <a:ext cx="1083851" cy="308295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dirty="0">
              <a:solidFill>
                <a:srgbClr val="FFFFFF"/>
              </a:solidFill>
              <a:latin typeface="Calibri"/>
            </a:endParaRPr>
          </a:p>
        </p:txBody>
      </p:sp>
      <p:pic>
        <p:nvPicPr>
          <p:cNvPr id="11" name="Immagine 10"/>
          <p:cNvPicPr>
            <a:picLocks noChangeAspect="1"/>
          </p:cNvPicPr>
          <p:nvPr userDrawn="1"/>
        </p:nvPicPr>
        <p:blipFill>
          <a:blip r:embed="rId2"/>
          <a:stretch>
            <a:fillRect/>
          </a:stretch>
        </p:blipFill>
        <p:spPr>
          <a:xfrm>
            <a:off x="1126264" y="2095442"/>
            <a:ext cx="769868" cy="388258"/>
          </a:xfrm>
          <a:prstGeom prst="rect">
            <a:avLst/>
          </a:prstGeom>
        </p:spPr>
      </p:pic>
    </p:spTree>
    <p:extLst>
      <p:ext uri="{BB962C8B-B14F-4D97-AF65-F5344CB8AC3E}">
        <p14:creationId xmlns:p14="http://schemas.microsoft.com/office/powerpoint/2010/main" val="39053659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olo e contenuto 1">
    <p:spTree>
      <p:nvGrpSpPr>
        <p:cNvPr id="1" name=""/>
        <p:cNvGrpSpPr/>
        <p:nvPr/>
      </p:nvGrpSpPr>
      <p:grpSpPr>
        <a:xfrm>
          <a:off x="0" y="0"/>
          <a:ext cx="0" cy="0"/>
          <a:chOff x="0" y="0"/>
          <a:chExt cx="0" cy="0"/>
        </a:xfrm>
      </p:grpSpPr>
      <p:sp>
        <p:nvSpPr>
          <p:cNvPr id="6" name="Rettangolo 5"/>
          <p:cNvSpPr/>
          <p:nvPr userDrawn="1"/>
        </p:nvSpPr>
        <p:spPr>
          <a:xfrm>
            <a:off x="0" y="6222208"/>
            <a:ext cx="9144000" cy="635809"/>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7" name="Rettangolo 6"/>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8" name="Immagine 7"/>
          <p:cNvPicPr>
            <a:picLocks noChangeAspect="1"/>
          </p:cNvPicPr>
          <p:nvPr userDrawn="1"/>
        </p:nvPicPr>
        <p:blipFill>
          <a:blip r:embed="rId2"/>
          <a:stretch>
            <a:fillRect/>
          </a:stretch>
        </p:blipFill>
        <p:spPr>
          <a:xfrm>
            <a:off x="393702" y="5847089"/>
            <a:ext cx="214157" cy="57700"/>
          </a:xfrm>
          <a:prstGeom prst="rect">
            <a:avLst/>
          </a:prstGeom>
        </p:spPr>
      </p:pic>
      <p:sp>
        <p:nvSpPr>
          <p:cNvPr id="2" name="Titolo 1"/>
          <p:cNvSpPr>
            <a:spLocks noGrp="1"/>
          </p:cNvSpPr>
          <p:nvPr userDrawn="1">
            <p:ph type="title" hasCustomPrompt="1"/>
          </p:nvPr>
        </p:nvSpPr>
        <p:spPr>
          <a:xfrm>
            <a:off x="353166" y="251513"/>
            <a:ext cx="8445971" cy="694416"/>
          </a:xfrm>
        </p:spPr>
        <p:txBody>
          <a:bodyPr lIns="0" tIns="0" rIns="0" bIns="0" anchor="t" anchorCtr="0">
            <a:noAutofit/>
          </a:bodyPr>
          <a:lstStyle>
            <a:lvl1pPr>
              <a:defRPr sz="2000" baseline="0">
                <a:solidFill>
                  <a:srgbClr val="002E5D"/>
                </a:solidFill>
                <a:latin typeface="Verdana" charset="0"/>
                <a:ea typeface="Verdana" charset="0"/>
                <a:cs typeface="Verdana" charset="0"/>
              </a:defRPr>
            </a:lvl1pPr>
          </a:lstStyle>
          <a:p>
            <a:r>
              <a:rPr lang="it-IT" dirty="0"/>
              <a:t>FARE CLIC PER INSERIRE TITOLO SLIDE</a:t>
            </a:r>
            <a:br>
              <a:rPr lang="it-IT" dirty="0"/>
            </a:br>
            <a:r>
              <a:rPr lang="it-IT" dirty="0"/>
              <a:t>Sottotitolo slide</a:t>
            </a:r>
          </a:p>
        </p:txBody>
      </p:sp>
      <p:sp>
        <p:nvSpPr>
          <p:cNvPr id="3" name="Segnaposto contenuto 2"/>
          <p:cNvSpPr>
            <a:spLocks noGrp="1"/>
          </p:cNvSpPr>
          <p:nvPr userDrawn="1">
            <p:ph idx="1"/>
          </p:nvPr>
        </p:nvSpPr>
        <p:spPr>
          <a:xfrm>
            <a:off x="343715" y="1100414"/>
            <a:ext cx="8445971" cy="4055789"/>
          </a:xfrm>
        </p:spPr>
        <p:txBody>
          <a:bodyPr lIns="0" tIns="0" rIns="0" bIns="0">
            <a:noAutofit/>
          </a:bodyPr>
          <a:lstStyle>
            <a:lvl1pPr>
              <a:lnSpc>
                <a:spcPct val="134000"/>
              </a:lnSpc>
              <a:defRPr sz="1600" b="0" i="0">
                <a:solidFill>
                  <a:schemeClr val="tx1"/>
                </a:solidFill>
                <a:latin typeface="Verdana" charset="0"/>
                <a:ea typeface="Verdana" charset="0"/>
                <a:cs typeface="Verdana" charset="0"/>
              </a:defRPr>
            </a:lvl1pPr>
            <a:lvl2pPr>
              <a:lnSpc>
                <a:spcPct val="134000"/>
              </a:lnSpc>
              <a:defRPr sz="1400" b="0" i="0">
                <a:solidFill>
                  <a:schemeClr val="tx1"/>
                </a:solidFill>
                <a:latin typeface="Verdana" charset="0"/>
                <a:ea typeface="Verdana" charset="0"/>
                <a:cs typeface="Verdana" charset="0"/>
              </a:defRPr>
            </a:lvl2pPr>
            <a:lvl3pPr>
              <a:lnSpc>
                <a:spcPct val="134000"/>
              </a:lnSpc>
              <a:defRPr sz="1200" b="0" i="0">
                <a:solidFill>
                  <a:schemeClr val="tx1"/>
                </a:solidFill>
                <a:latin typeface="Verdana" charset="0"/>
                <a:ea typeface="Verdana" charset="0"/>
                <a:cs typeface="Verdana" charset="0"/>
              </a:defRPr>
            </a:lvl3pPr>
            <a:lvl4pPr>
              <a:lnSpc>
                <a:spcPct val="134000"/>
              </a:lnSpc>
              <a:defRPr sz="1200" b="0" i="0">
                <a:solidFill>
                  <a:schemeClr val="tx1"/>
                </a:solidFill>
                <a:latin typeface="Verdana" charset="0"/>
                <a:ea typeface="Verdana" charset="0"/>
                <a:cs typeface="Verdana" charset="0"/>
              </a:defRPr>
            </a:lvl4pPr>
            <a:lvl5pPr>
              <a:lnSpc>
                <a:spcPct val="134000"/>
              </a:lnSpc>
              <a:defRPr sz="1000" b="0" i="0">
                <a:solidFill>
                  <a:schemeClr val="tx1"/>
                </a:solidFill>
                <a:latin typeface="Verdana" charset="0"/>
                <a:ea typeface="Verdana" charset="0"/>
                <a:cs typeface="Verdana" charset="0"/>
              </a:defRPr>
            </a:lvl5pPr>
          </a:lstStyle>
          <a:p>
            <a:pPr lvl="0"/>
            <a:r>
              <a:rPr lang="it-IT" dirty="0"/>
              <a:t>Fare clic per modificare gli stili del testo dello schema</a:t>
            </a:r>
          </a:p>
          <a:p>
            <a:pPr lvl="1"/>
            <a:r>
              <a:rPr lang="it-IT" dirty="0"/>
              <a:t>Secondo livello</a:t>
            </a:r>
          </a:p>
          <a:p>
            <a:pPr lvl="2"/>
            <a:r>
              <a:rPr lang="it-IT" dirty="0"/>
              <a:t>Terzo livello</a:t>
            </a:r>
          </a:p>
        </p:txBody>
      </p:sp>
      <p:sp>
        <p:nvSpPr>
          <p:cNvPr id="17" name="Segnaposto data 2"/>
          <p:cNvSpPr>
            <a:spLocks noGrp="1"/>
          </p:cNvSpPr>
          <p:nvPr userDrawn="1">
            <p:ph type="dt" sz="half" idx="10"/>
          </p:nvPr>
        </p:nvSpPr>
        <p:spPr>
          <a:xfrm>
            <a:off x="6479645" y="6474046"/>
            <a:ext cx="1082153" cy="365125"/>
          </a:xfrm>
          <a:prstGeom prst="rect">
            <a:avLst/>
          </a:prstGeom>
        </p:spPr>
        <p:txBody>
          <a:bodyPr wrap="none" lIns="0" tIns="0" rIns="0" bIns="0"/>
          <a:lstStyle>
            <a:lvl1pPr algn="r">
              <a:defRPr sz="1000" b="0" i="0">
                <a:solidFill>
                  <a:schemeClr val="bg1"/>
                </a:solidFill>
                <a:latin typeface="Verdana" charset="0"/>
                <a:ea typeface="Verdana" charset="0"/>
                <a:cs typeface="Verdana" charset="0"/>
              </a:defRPr>
            </a:lvl1pPr>
          </a:lstStyle>
          <a:p>
            <a:fld id="{4CF006FD-0253-AB47-8523-FCF5F5FBADF9}" type="datetime1">
              <a:rPr lang="it-IT" smtClean="0">
                <a:solidFill>
                  <a:srgbClr val="FFFFFF"/>
                </a:solidFill>
              </a:rPr>
              <a:pPr/>
              <a:t>20/11/2018</a:t>
            </a:fld>
            <a:endParaRPr lang="it-IT" dirty="0">
              <a:solidFill>
                <a:srgbClr val="FFFFFF"/>
              </a:solidFill>
            </a:endParaRPr>
          </a:p>
        </p:txBody>
      </p:sp>
      <p:sp>
        <p:nvSpPr>
          <p:cNvPr id="18" name="Segnaposto numero diapositiva 4"/>
          <p:cNvSpPr>
            <a:spLocks noGrp="1"/>
          </p:cNvSpPr>
          <p:nvPr userDrawn="1">
            <p:ph type="sldNum" sz="quarter" idx="12"/>
          </p:nvPr>
        </p:nvSpPr>
        <p:spPr>
          <a:xfrm>
            <a:off x="7699892" y="6474046"/>
            <a:ext cx="1089791" cy="365125"/>
          </a:xfrm>
          <a:prstGeom prst="rect">
            <a:avLst/>
          </a:prstGeom>
        </p:spPr>
        <p:txBody>
          <a:bodyPr lIns="0" tIns="0" rIns="0" bIns="0"/>
          <a:lstStyle>
            <a:lvl1pPr algn="r">
              <a:defRPr sz="1000" b="0" i="0">
                <a:solidFill>
                  <a:schemeClr val="bg1">
                    <a:lumMod val="95000"/>
                  </a:schemeClr>
                </a:solidFill>
                <a:latin typeface="Verdana" charset="0"/>
                <a:ea typeface="Verdana" charset="0"/>
                <a:cs typeface="Verdana" charset="0"/>
              </a:defRPr>
            </a:lvl1pPr>
          </a:lstStyle>
          <a:p>
            <a:fld id="{03E89E2B-7837-6B45-9BB2-CC8B24B0904A}" type="slidenum">
              <a:rPr lang="it-IT" smtClean="0">
                <a:solidFill>
                  <a:srgbClr val="FFFFFF">
                    <a:lumMod val="95000"/>
                  </a:srgbClr>
                </a:solidFill>
              </a:rPr>
              <a:pPr/>
              <a:t>‹N›</a:t>
            </a:fld>
            <a:endParaRPr lang="it-IT" dirty="0">
              <a:solidFill>
                <a:srgbClr val="FFFFFF">
                  <a:lumMod val="95000"/>
                </a:srgbClr>
              </a:solidFill>
            </a:endParaRPr>
          </a:p>
        </p:txBody>
      </p:sp>
      <p:sp>
        <p:nvSpPr>
          <p:cNvPr id="10" name="Segnaposto contenuto 11"/>
          <p:cNvSpPr>
            <a:spLocks noGrp="1"/>
          </p:cNvSpPr>
          <p:nvPr>
            <p:ph sz="quarter" idx="13"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5" name="Segnaposto testo 4"/>
          <p:cNvSpPr>
            <a:spLocks noGrp="1"/>
          </p:cNvSpPr>
          <p:nvPr>
            <p:ph type="body" sz="quarter" idx="14" hasCustomPrompt="1"/>
          </p:nvPr>
        </p:nvSpPr>
        <p:spPr>
          <a:xfrm>
            <a:off x="1568312" y="6473832"/>
            <a:ext cx="4773216" cy="231775"/>
          </a:xfrm>
        </p:spPr>
        <p:txBody>
          <a:bodyPr wrap="none" lIns="0" tIns="0" rIns="0" bIns="0">
            <a:noAutofit/>
          </a:bodyPr>
          <a:lstStyle>
            <a:lvl1pPr marL="0" indent="0">
              <a:buNone/>
              <a:defRPr sz="1000" b="0" i="0" baseline="0">
                <a:solidFill>
                  <a:schemeClr val="bg1">
                    <a:lumMod val="95000"/>
                  </a:schemeClr>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a:t>FARE CLIC PER INSERIRE </a:t>
            </a:r>
            <a:r>
              <a:rPr lang="it-IT" dirty="0"/>
              <a:t>IL TITOLO DELLA PRESENTAZIONE</a:t>
            </a:r>
          </a:p>
        </p:txBody>
      </p:sp>
    </p:spTree>
    <p:extLst>
      <p:ext uri="{BB962C8B-B14F-4D97-AF65-F5344CB8AC3E}">
        <p14:creationId xmlns:p14="http://schemas.microsoft.com/office/powerpoint/2010/main" val="10019724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olo e contenuto 2">
    <p:spTree>
      <p:nvGrpSpPr>
        <p:cNvPr id="1" name=""/>
        <p:cNvGrpSpPr/>
        <p:nvPr/>
      </p:nvGrpSpPr>
      <p:grpSpPr>
        <a:xfrm>
          <a:off x="0" y="0"/>
          <a:ext cx="0" cy="0"/>
          <a:chOff x="0" y="0"/>
          <a:chExt cx="0" cy="0"/>
        </a:xfrm>
      </p:grpSpPr>
      <p:sp>
        <p:nvSpPr>
          <p:cNvPr id="6" name="Rettangolo 5"/>
          <p:cNvSpPr/>
          <p:nvPr userDrawn="1"/>
        </p:nvSpPr>
        <p:spPr>
          <a:xfrm>
            <a:off x="0" y="6222208"/>
            <a:ext cx="9144000" cy="635809"/>
          </a:xfrm>
          <a:prstGeom prst="rect">
            <a:avLst/>
          </a:prstGeom>
          <a:solidFill>
            <a:srgbClr val="D9D9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2" name="Titolo 1"/>
          <p:cNvSpPr>
            <a:spLocks noGrp="1"/>
          </p:cNvSpPr>
          <p:nvPr userDrawn="1">
            <p:ph type="title" hasCustomPrompt="1"/>
          </p:nvPr>
        </p:nvSpPr>
        <p:spPr>
          <a:xfrm>
            <a:off x="353166" y="251513"/>
            <a:ext cx="8445971" cy="694416"/>
          </a:xfrm>
        </p:spPr>
        <p:txBody>
          <a:bodyPr lIns="0" tIns="0" rIns="0" bIns="0" anchor="t" anchorCtr="0">
            <a:noAutofit/>
          </a:bodyPr>
          <a:lstStyle>
            <a:lvl1pPr>
              <a:defRPr sz="2000" baseline="0">
                <a:solidFill>
                  <a:srgbClr val="002E5D"/>
                </a:solidFill>
                <a:latin typeface="Verdana" charset="0"/>
                <a:ea typeface="Verdana" charset="0"/>
                <a:cs typeface="Verdana" charset="0"/>
              </a:defRPr>
            </a:lvl1pPr>
          </a:lstStyle>
          <a:p>
            <a:r>
              <a:rPr lang="it-IT" dirty="0"/>
              <a:t>FARE CLIC PER INSERIRE TITOLO SLIDE</a:t>
            </a:r>
            <a:br>
              <a:rPr lang="it-IT" dirty="0"/>
            </a:br>
            <a:r>
              <a:rPr lang="it-IT" dirty="0"/>
              <a:t>Sottotitolo slide</a:t>
            </a:r>
          </a:p>
        </p:txBody>
      </p:sp>
      <p:sp>
        <p:nvSpPr>
          <p:cNvPr id="17" name="Segnaposto data 2"/>
          <p:cNvSpPr>
            <a:spLocks noGrp="1"/>
          </p:cNvSpPr>
          <p:nvPr userDrawn="1">
            <p:ph type="dt" sz="half" idx="10"/>
          </p:nvPr>
        </p:nvSpPr>
        <p:spPr>
          <a:xfrm>
            <a:off x="6479645" y="6474046"/>
            <a:ext cx="1082153" cy="365125"/>
          </a:xfrm>
          <a:prstGeom prst="rect">
            <a:avLst/>
          </a:prstGeom>
        </p:spPr>
        <p:txBody>
          <a:bodyPr wrap="none" lIns="0" tIns="0" rIns="0" bIns="0"/>
          <a:lstStyle>
            <a:lvl1pPr algn="r">
              <a:defRPr sz="1000" b="0" i="0">
                <a:solidFill>
                  <a:srgbClr val="002E5D"/>
                </a:solidFill>
                <a:latin typeface="Verdana" charset="0"/>
                <a:ea typeface="Verdana" charset="0"/>
                <a:cs typeface="Verdana" charset="0"/>
              </a:defRPr>
            </a:lvl1pPr>
          </a:lstStyle>
          <a:p>
            <a:fld id="{4CF006FD-0253-AB47-8523-FCF5F5FBADF9}" type="datetime1">
              <a:rPr lang="it-IT" smtClean="0"/>
              <a:pPr/>
              <a:t>20/11/2018</a:t>
            </a:fld>
            <a:endParaRPr lang="it-IT" dirty="0"/>
          </a:p>
        </p:txBody>
      </p:sp>
      <p:sp>
        <p:nvSpPr>
          <p:cNvPr id="18" name="Segnaposto numero diapositiva 4"/>
          <p:cNvSpPr>
            <a:spLocks noGrp="1"/>
          </p:cNvSpPr>
          <p:nvPr userDrawn="1">
            <p:ph type="sldNum" sz="quarter" idx="12"/>
          </p:nvPr>
        </p:nvSpPr>
        <p:spPr>
          <a:xfrm>
            <a:off x="7699892" y="6474046"/>
            <a:ext cx="1089791" cy="365125"/>
          </a:xfrm>
          <a:prstGeom prst="rect">
            <a:avLst/>
          </a:prstGeom>
        </p:spPr>
        <p:txBody>
          <a:bodyPr lIns="0" tIns="0" rIns="0" bIns="0"/>
          <a:lstStyle>
            <a:lvl1pPr algn="r">
              <a:defRPr sz="1000" b="0" i="0">
                <a:solidFill>
                  <a:srgbClr val="002E5D"/>
                </a:solidFill>
                <a:latin typeface="Verdana" charset="0"/>
                <a:ea typeface="Verdana" charset="0"/>
                <a:cs typeface="Verdana" charset="0"/>
              </a:defRPr>
            </a:lvl1pPr>
          </a:lstStyle>
          <a:p>
            <a:fld id="{03E89E2B-7837-6B45-9BB2-CC8B24B0904A}" type="slidenum">
              <a:rPr lang="it-IT" smtClean="0"/>
              <a:pPr/>
              <a:t>‹N›</a:t>
            </a:fld>
            <a:endParaRPr lang="it-IT" dirty="0"/>
          </a:p>
        </p:txBody>
      </p:sp>
      <p:sp>
        <p:nvSpPr>
          <p:cNvPr id="13" name="Segnaposto contenuto 11"/>
          <p:cNvSpPr>
            <a:spLocks noGrp="1"/>
          </p:cNvSpPr>
          <p:nvPr>
            <p:ph sz="quarter" idx="13"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14" name="Segnaposto testo 4"/>
          <p:cNvSpPr>
            <a:spLocks noGrp="1"/>
          </p:cNvSpPr>
          <p:nvPr>
            <p:ph type="body" sz="quarter" idx="14" hasCustomPrompt="1"/>
          </p:nvPr>
        </p:nvSpPr>
        <p:spPr>
          <a:xfrm>
            <a:off x="1568312" y="6473832"/>
            <a:ext cx="4773216" cy="231775"/>
          </a:xfrm>
        </p:spPr>
        <p:txBody>
          <a:bodyPr wrap="none" lIns="0" tIns="0" rIns="0" bIns="0">
            <a:noAutofit/>
          </a:bodyPr>
          <a:lstStyle>
            <a:lvl1pPr marL="0" indent="0">
              <a:buNone/>
              <a:defRPr sz="1000" b="0" i="0" baseline="0">
                <a:solidFill>
                  <a:srgbClr val="002E5D"/>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dirty="0"/>
              <a:t>FARE CLIC PER INSERIRE IL TITOLO DELLA PRESENTAZIONE</a:t>
            </a:r>
          </a:p>
        </p:txBody>
      </p:sp>
      <p:sp>
        <p:nvSpPr>
          <p:cNvPr id="15" name="Segnaposto contenuto 2"/>
          <p:cNvSpPr>
            <a:spLocks noGrp="1"/>
          </p:cNvSpPr>
          <p:nvPr>
            <p:ph idx="1"/>
          </p:nvPr>
        </p:nvSpPr>
        <p:spPr>
          <a:xfrm>
            <a:off x="343715" y="1100414"/>
            <a:ext cx="8445971" cy="4055789"/>
          </a:xfrm>
        </p:spPr>
        <p:txBody>
          <a:bodyPr lIns="0" tIns="0" rIns="0" bIns="0">
            <a:noAutofit/>
          </a:bodyPr>
          <a:lstStyle>
            <a:lvl1pPr>
              <a:lnSpc>
                <a:spcPct val="134000"/>
              </a:lnSpc>
              <a:defRPr sz="1600" b="0" i="0">
                <a:solidFill>
                  <a:schemeClr val="tx1"/>
                </a:solidFill>
                <a:latin typeface="Verdana" charset="0"/>
                <a:ea typeface="Verdana" charset="0"/>
                <a:cs typeface="Verdana" charset="0"/>
              </a:defRPr>
            </a:lvl1pPr>
            <a:lvl2pPr>
              <a:lnSpc>
                <a:spcPct val="134000"/>
              </a:lnSpc>
              <a:defRPr sz="1400" b="0" i="0">
                <a:solidFill>
                  <a:schemeClr val="tx1"/>
                </a:solidFill>
                <a:latin typeface="Verdana" charset="0"/>
                <a:ea typeface="Verdana" charset="0"/>
                <a:cs typeface="Verdana" charset="0"/>
              </a:defRPr>
            </a:lvl2pPr>
            <a:lvl3pPr>
              <a:lnSpc>
                <a:spcPct val="134000"/>
              </a:lnSpc>
              <a:defRPr sz="1200" b="0" i="0">
                <a:solidFill>
                  <a:schemeClr val="tx1"/>
                </a:solidFill>
                <a:latin typeface="Verdana" charset="0"/>
                <a:ea typeface="Verdana" charset="0"/>
                <a:cs typeface="Verdana" charset="0"/>
              </a:defRPr>
            </a:lvl3pPr>
            <a:lvl4pPr>
              <a:lnSpc>
                <a:spcPct val="134000"/>
              </a:lnSpc>
              <a:defRPr sz="1200" b="0" i="0">
                <a:solidFill>
                  <a:schemeClr val="tx1"/>
                </a:solidFill>
                <a:latin typeface="Verdana" charset="0"/>
                <a:ea typeface="Verdana" charset="0"/>
                <a:cs typeface="Verdana" charset="0"/>
              </a:defRPr>
            </a:lvl4pPr>
            <a:lvl5pPr>
              <a:lnSpc>
                <a:spcPct val="134000"/>
              </a:lnSpc>
              <a:defRPr sz="1000" b="0" i="0">
                <a:solidFill>
                  <a:schemeClr val="tx1"/>
                </a:solidFill>
                <a:latin typeface="Verdana" charset="0"/>
                <a:ea typeface="Verdana" charset="0"/>
                <a:cs typeface="Verdana" charset="0"/>
              </a:defRPr>
            </a:lvl5pPr>
          </a:lstStyle>
          <a:p>
            <a:pPr lvl="0"/>
            <a:r>
              <a:rPr lang="it-IT" dirty="0"/>
              <a:t>Fare clic per modificare gli stili del testo dello schema</a:t>
            </a:r>
          </a:p>
          <a:p>
            <a:pPr lvl="1"/>
            <a:r>
              <a:rPr lang="it-IT" dirty="0"/>
              <a:t>Secondo livello</a:t>
            </a:r>
          </a:p>
          <a:p>
            <a:pPr lvl="2"/>
            <a:r>
              <a:rPr lang="it-IT" dirty="0"/>
              <a:t>Terzo livello</a:t>
            </a:r>
          </a:p>
        </p:txBody>
      </p:sp>
      <p:sp>
        <p:nvSpPr>
          <p:cNvPr id="12" name="Rettangolo 11"/>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16" name="Immagine 15"/>
          <p:cNvPicPr>
            <a:picLocks noChangeAspect="1"/>
          </p:cNvPicPr>
          <p:nvPr userDrawn="1"/>
        </p:nvPicPr>
        <p:blipFill>
          <a:blip r:embed="rId2"/>
          <a:stretch>
            <a:fillRect/>
          </a:stretch>
        </p:blipFill>
        <p:spPr>
          <a:xfrm>
            <a:off x="393702" y="5847089"/>
            <a:ext cx="214157" cy="57700"/>
          </a:xfrm>
          <a:prstGeom prst="rect">
            <a:avLst/>
          </a:prstGeom>
        </p:spPr>
      </p:pic>
    </p:spTree>
    <p:extLst>
      <p:ext uri="{BB962C8B-B14F-4D97-AF65-F5344CB8AC3E}">
        <p14:creationId xmlns:p14="http://schemas.microsoft.com/office/powerpoint/2010/main" val="32510814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ue contenuti 1">
    <p:spTree>
      <p:nvGrpSpPr>
        <p:cNvPr id="1" name=""/>
        <p:cNvGrpSpPr/>
        <p:nvPr/>
      </p:nvGrpSpPr>
      <p:grpSpPr>
        <a:xfrm>
          <a:off x="0" y="0"/>
          <a:ext cx="0" cy="0"/>
          <a:chOff x="0" y="0"/>
          <a:chExt cx="0" cy="0"/>
        </a:xfrm>
      </p:grpSpPr>
      <p:sp>
        <p:nvSpPr>
          <p:cNvPr id="10" name="Segnaposto contenuto 2"/>
          <p:cNvSpPr>
            <a:spLocks noGrp="1"/>
          </p:cNvSpPr>
          <p:nvPr>
            <p:ph idx="1"/>
          </p:nvPr>
        </p:nvSpPr>
        <p:spPr>
          <a:xfrm>
            <a:off x="343711" y="1100412"/>
            <a:ext cx="4158933" cy="4064443"/>
          </a:xfrm>
        </p:spPr>
        <p:txBody>
          <a:bodyPr lIns="0" tIns="0" rIns="0" bIns="0">
            <a:noAutofit/>
          </a:bodyPr>
          <a:lstStyle>
            <a:lvl1pPr marL="0" indent="0">
              <a:lnSpc>
                <a:spcPct val="134000"/>
              </a:lnSpc>
              <a:buNone/>
              <a:defRPr sz="1600" b="0" i="0">
                <a:solidFill>
                  <a:schemeClr val="tx1"/>
                </a:solidFill>
                <a:latin typeface="Verdana" charset="0"/>
                <a:ea typeface="Verdana" charset="0"/>
                <a:cs typeface="Verdana" charset="0"/>
              </a:defRPr>
            </a:lvl1pPr>
            <a:lvl2pPr marL="457127" indent="0">
              <a:buNone/>
              <a:defRPr sz="1800" b="0" i="0">
                <a:solidFill>
                  <a:srgbClr val="002E5D"/>
                </a:solidFill>
                <a:latin typeface="Verdana" charset="0"/>
                <a:ea typeface="Verdana" charset="0"/>
                <a:cs typeface="Verdana" charset="0"/>
              </a:defRPr>
            </a:lvl2pPr>
            <a:lvl3pPr marL="914254" indent="0">
              <a:buNone/>
              <a:defRPr sz="1600" b="0" i="0">
                <a:solidFill>
                  <a:srgbClr val="002E5D"/>
                </a:solidFill>
                <a:latin typeface="Verdana" charset="0"/>
                <a:ea typeface="Verdana" charset="0"/>
                <a:cs typeface="Verdana" charset="0"/>
              </a:defRPr>
            </a:lvl3pPr>
            <a:lvl4pPr marL="1371380" indent="0">
              <a:buNone/>
              <a:defRPr sz="1400" b="0" i="0">
                <a:solidFill>
                  <a:srgbClr val="002E5D"/>
                </a:solidFill>
                <a:latin typeface="Verdana" charset="0"/>
                <a:ea typeface="Verdana" charset="0"/>
                <a:cs typeface="Verdana" charset="0"/>
              </a:defRPr>
            </a:lvl4pPr>
            <a:lvl5pPr marL="1828508" indent="0">
              <a:buNone/>
              <a:defRPr sz="1200" b="0" i="0">
                <a:solidFill>
                  <a:srgbClr val="002E5D"/>
                </a:solidFill>
                <a:latin typeface="Verdana" charset="0"/>
                <a:ea typeface="Verdana" charset="0"/>
                <a:cs typeface="Verdana" charset="0"/>
              </a:defRPr>
            </a:lvl5pPr>
          </a:lstStyle>
          <a:p>
            <a:pPr lvl="0"/>
            <a:r>
              <a:rPr lang="it-IT" dirty="0"/>
              <a:t>Fare clic per modificare gli stili del testo dello schema</a:t>
            </a:r>
          </a:p>
        </p:txBody>
      </p:sp>
      <p:sp>
        <p:nvSpPr>
          <p:cNvPr id="11" name="Segnaposto contenuto 2"/>
          <p:cNvSpPr>
            <a:spLocks noGrp="1"/>
          </p:cNvSpPr>
          <p:nvPr>
            <p:ph idx="13"/>
          </p:nvPr>
        </p:nvSpPr>
        <p:spPr>
          <a:xfrm>
            <a:off x="4640197" y="1100412"/>
            <a:ext cx="4158933" cy="4064443"/>
          </a:xfrm>
        </p:spPr>
        <p:txBody>
          <a:bodyPr lIns="0" tIns="0" rIns="0" bIns="0">
            <a:noAutofit/>
          </a:bodyPr>
          <a:lstStyle>
            <a:lvl1pPr marL="0" indent="0">
              <a:lnSpc>
                <a:spcPct val="134000"/>
              </a:lnSpc>
              <a:buNone/>
              <a:defRPr sz="1600" b="0" i="0">
                <a:solidFill>
                  <a:schemeClr val="tx1"/>
                </a:solidFill>
                <a:latin typeface="Verdana" charset="0"/>
                <a:ea typeface="Verdana" charset="0"/>
                <a:cs typeface="Verdana" charset="0"/>
              </a:defRPr>
            </a:lvl1pPr>
            <a:lvl2pPr marL="457127" indent="0">
              <a:buNone/>
              <a:defRPr sz="1600" b="0" i="0">
                <a:solidFill>
                  <a:schemeClr val="tx1"/>
                </a:solidFill>
                <a:latin typeface="Verdana" charset="0"/>
                <a:ea typeface="Verdana" charset="0"/>
                <a:cs typeface="Verdana" charset="0"/>
              </a:defRPr>
            </a:lvl2pPr>
            <a:lvl3pPr marL="914254" indent="0">
              <a:buNone/>
              <a:defRPr sz="1600" b="0" i="0">
                <a:solidFill>
                  <a:schemeClr val="tx1"/>
                </a:solidFill>
                <a:latin typeface="Verdana" charset="0"/>
                <a:ea typeface="Verdana" charset="0"/>
                <a:cs typeface="Verdana" charset="0"/>
              </a:defRPr>
            </a:lvl3pPr>
            <a:lvl4pPr marL="1371380" indent="0">
              <a:buNone/>
              <a:defRPr sz="1600" b="0" i="0">
                <a:solidFill>
                  <a:schemeClr val="tx1"/>
                </a:solidFill>
                <a:latin typeface="Verdana" charset="0"/>
                <a:ea typeface="Verdana" charset="0"/>
                <a:cs typeface="Verdana" charset="0"/>
              </a:defRPr>
            </a:lvl4pPr>
            <a:lvl5pPr marL="1828508" indent="0">
              <a:buNone/>
              <a:defRPr sz="1600" b="0" i="0">
                <a:solidFill>
                  <a:schemeClr val="tx1"/>
                </a:solidFill>
                <a:latin typeface="Verdana" charset="0"/>
                <a:ea typeface="Verdana" charset="0"/>
                <a:cs typeface="Verdana" charset="0"/>
              </a:defRPr>
            </a:lvl5pPr>
          </a:lstStyle>
          <a:p>
            <a:pPr lvl="0"/>
            <a:r>
              <a:rPr lang="it-IT" dirty="0"/>
              <a:t>Fare clic per modificare gli stili del testo dello schema</a:t>
            </a:r>
          </a:p>
        </p:txBody>
      </p:sp>
      <p:sp>
        <p:nvSpPr>
          <p:cNvPr id="17" name="Titolo 1"/>
          <p:cNvSpPr>
            <a:spLocks noGrp="1"/>
          </p:cNvSpPr>
          <p:nvPr>
            <p:ph type="title" hasCustomPrompt="1"/>
          </p:nvPr>
        </p:nvSpPr>
        <p:spPr>
          <a:xfrm>
            <a:off x="353166" y="251513"/>
            <a:ext cx="8445971" cy="694416"/>
          </a:xfrm>
        </p:spPr>
        <p:txBody>
          <a:bodyPr lIns="0" tIns="0" rIns="0" bIns="0" anchor="t" anchorCtr="0">
            <a:noAutofit/>
          </a:bodyPr>
          <a:lstStyle>
            <a:lvl1pPr>
              <a:defRPr sz="2000" baseline="0">
                <a:solidFill>
                  <a:srgbClr val="002E5D"/>
                </a:solidFill>
                <a:latin typeface="Verdana" charset="0"/>
                <a:ea typeface="Verdana" charset="0"/>
                <a:cs typeface="Verdana" charset="0"/>
              </a:defRPr>
            </a:lvl1pPr>
          </a:lstStyle>
          <a:p>
            <a:r>
              <a:rPr lang="it-IT" dirty="0"/>
              <a:t>FARE CLIC PER INSERIRE TITOLO SLIDE</a:t>
            </a:r>
            <a:br>
              <a:rPr lang="it-IT" dirty="0"/>
            </a:br>
            <a:r>
              <a:rPr lang="it-IT" dirty="0"/>
              <a:t>Sottotitolo slide</a:t>
            </a:r>
          </a:p>
        </p:txBody>
      </p:sp>
      <p:sp>
        <p:nvSpPr>
          <p:cNvPr id="7" name="Rettangolo 6"/>
          <p:cNvSpPr/>
          <p:nvPr userDrawn="1"/>
        </p:nvSpPr>
        <p:spPr>
          <a:xfrm>
            <a:off x="0" y="6222208"/>
            <a:ext cx="9144000" cy="635809"/>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3" name="Segnaposto data 2"/>
          <p:cNvSpPr>
            <a:spLocks noGrp="1"/>
          </p:cNvSpPr>
          <p:nvPr>
            <p:ph type="dt" sz="half" idx="10"/>
          </p:nvPr>
        </p:nvSpPr>
        <p:spPr>
          <a:xfrm>
            <a:off x="6479645" y="6474046"/>
            <a:ext cx="1082153" cy="365125"/>
          </a:xfrm>
          <a:prstGeom prst="rect">
            <a:avLst/>
          </a:prstGeom>
        </p:spPr>
        <p:txBody>
          <a:bodyPr wrap="none" lIns="0" tIns="0" rIns="0" bIns="0"/>
          <a:lstStyle>
            <a:lvl1pPr algn="r">
              <a:defRPr sz="1000" b="0" i="0">
                <a:solidFill>
                  <a:schemeClr val="bg1"/>
                </a:solidFill>
                <a:latin typeface="Verdana" charset="0"/>
                <a:ea typeface="Verdana" charset="0"/>
                <a:cs typeface="Verdana" charset="0"/>
              </a:defRPr>
            </a:lvl1pPr>
          </a:lstStyle>
          <a:p>
            <a:fld id="{4CF006FD-0253-AB47-8523-FCF5F5FBADF9}" type="datetime1">
              <a:rPr lang="it-IT" smtClean="0">
                <a:solidFill>
                  <a:srgbClr val="FFFFFF"/>
                </a:solidFill>
              </a:rPr>
              <a:pPr/>
              <a:t>20/11/2018</a:t>
            </a:fld>
            <a:endParaRPr lang="it-IT" dirty="0">
              <a:solidFill>
                <a:srgbClr val="FFFFFF"/>
              </a:solidFill>
            </a:endParaRPr>
          </a:p>
        </p:txBody>
      </p:sp>
      <p:sp>
        <p:nvSpPr>
          <p:cNvPr id="16" name="Segnaposto numero diapositiva 4"/>
          <p:cNvSpPr>
            <a:spLocks noGrp="1"/>
          </p:cNvSpPr>
          <p:nvPr>
            <p:ph type="sldNum" sz="quarter" idx="12"/>
          </p:nvPr>
        </p:nvSpPr>
        <p:spPr>
          <a:xfrm>
            <a:off x="7699892" y="6474046"/>
            <a:ext cx="1089791" cy="365125"/>
          </a:xfrm>
          <a:prstGeom prst="rect">
            <a:avLst/>
          </a:prstGeom>
        </p:spPr>
        <p:txBody>
          <a:bodyPr lIns="0" tIns="0" rIns="0" bIns="0"/>
          <a:lstStyle>
            <a:lvl1pPr algn="r">
              <a:defRPr sz="1000" b="0" i="0">
                <a:solidFill>
                  <a:schemeClr val="bg1">
                    <a:lumMod val="95000"/>
                  </a:schemeClr>
                </a:solidFill>
                <a:latin typeface="Verdana" charset="0"/>
                <a:ea typeface="Verdana" charset="0"/>
                <a:cs typeface="Verdana" charset="0"/>
              </a:defRPr>
            </a:lvl1pPr>
          </a:lstStyle>
          <a:p>
            <a:fld id="{03E89E2B-7837-6B45-9BB2-CC8B24B0904A}" type="slidenum">
              <a:rPr lang="it-IT" smtClean="0">
                <a:solidFill>
                  <a:srgbClr val="FFFFFF">
                    <a:lumMod val="95000"/>
                  </a:srgbClr>
                </a:solidFill>
              </a:rPr>
              <a:pPr/>
              <a:t>‹N›</a:t>
            </a:fld>
            <a:endParaRPr lang="it-IT" dirty="0">
              <a:solidFill>
                <a:srgbClr val="FFFFFF">
                  <a:lumMod val="95000"/>
                </a:srgbClr>
              </a:solidFill>
            </a:endParaRPr>
          </a:p>
        </p:txBody>
      </p:sp>
      <p:sp>
        <p:nvSpPr>
          <p:cNvPr id="18" name="Segnaposto contenuto 11"/>
          <p:cNvSpPr>
            <a:spLocks noGrp="1"/>
          </p:cNvSpPr>
          <p:nvPr>
            <p:ph sz="quarter" idx="14"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19" name="Segnaposto testo 4"/>
          <p:cNvSpPr>
            <a:spLocks noGrp="1"/>
          </p:cNvSpPr>
          <p:nvPr>
            <p:ph type="body" sz="quarter" idx="15" hasCustomPrompt="1"/>
          </p:nvPr>
        </p:nvSpPr>
        <p:spPr>
          <a:xfrm>
            <a:off x="1568312" y="6473832"/>
            <a:ext cx="4773216" cy="231775"/>
          </a:xfrm>
        </p:spPr>
        <p:txBody>
          <a:bodyPr wrap="none" lIns="0" tIns="0" rIns="0" bIns="0">
            <a:noAutofit/>
          </a:bodyPr>
          <a:lstStyle>
            <a:lvl1pPr marL="0" indent="0">
              <a:buNone/>
              <a:defRPr sz="1000" b="0" i="0" baseline="0">
                <a:solidFill>
                  <a:schemeClr val="bg1">
                    <a:lumMod val="95000"/>
                  </a:schemeClr>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a:t>FARE CLIC PER INSERIRE </a:t>
            </a:r>
            <a:r>
              <a:rPr lang="it-IT" dirty="0"/>
              <a:t>IL TITOLO DELLA PRESENTAZIONE</a:t>
            </a:r>
          </a:p>
        </p:txBody>
      </p:sp>
      <p:sp>
        <p:nvSpPr>
          <p:cNvPr id="14" name="Rettangolo 13"/>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15" name="Immagine 14"/>
          <p:cNvPicPr>
            <a:picLocks noChangeAspect="1"/>
          </p:cNvPicPr>
          <p:nvPr userDrawn="1"/>
        </p:nvPicPr>
        <p:blipFill>
          <a:blip r:embed="rId2"/>
          <a:stretch>
            <a:fillRect/>
          </a:stretch>
        </p:blipFill>
        <p:spPr>
          <a:xfrm>
            <a:off x="393702" y="5847089"/>
            <a:ext cx="214157" cy="57700"/>
          </a:xfrm>
          <a:prstGeom prst="rect">
            <a:avLst/>
          </a:prstGeom>
        </p:spPr>
      </p:pic>
    </p:spTree>
    <p:extLst>
      <p:ext uri="{BB962C8B-B14F-4D97-AF65-F5344CB8AC3E}">
        <p14:creationId xmlns:p14="http://schemas.microsoft.com/office/powerpoint/2010/main" val="14752481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ue contenuti 2">
    <p:spTree>
      <p:nvGrpSpPr>
        <p:cNvPr id="1" name=""/>
        <p:cNvGrpSpPr/>
        <p:nvPr/>
      </p:nvGrpSpPr>
      <p:grpSpPr>
        <a:xfrm>
          <a:off x="0" y="0"/>
          <a:ext cx="0" cy="0"/>
          <a:chOff x="0" y="0"/>
          <a:chExt cx="0" cy="0"/>
        </a:xfrm>
      </p:grpSpPr>
      <p:sp>
        <p:nvSpPr>
          <p:cNvPr id="6" name="Titolo 1"/>
          <p:cNvSpPr>
            <a:spLocks noGrp="1"/>
          </p:cNvSpPr>
          <p:nvPr>
            <p:ph type="title" hasCustomPrompt="1"/>
          </p:nvPr>
        </p:nvSpPr>
        <p:spPr>
          <a:xfrm>
            <a:off x="353166" y="251513"/>
            <a:ext cx="8445971" cy="694416"/>
          </a:xfrm>
        </p:spPr>
        <p:txBody>
          <a:bodyPr lIns="0" tIns="0" rIns="0" bIns="0" anchor="t" anchorCtr="0">
            <a:noAutofit/>
          </a:bodyPr>
          <a:lstStyle>
            <a:lvl1pPr>
              <a:defRPr sz="2000" baseline="0">
                <a:solidFill>
                  <a:srgbClr val="002E5D"/>
                </a:solidFill>
                <a:latin typeface="Verdana" charset="0"/>
                <a:ea typeface="Verdana" charset="0"/>
                <a:cs typeface="Verdana" charset="0"/>
              </a:defRPr>
            </a:lvl1pPr>
          </a:lstStyle>
          <a:p>
            <a:r>
              <a:rPr lang="it-IT" dirty="0"/>
              <a:t>FARE CLIC PER INSERIRE TITOLO SLIDE</a:t>
            </a:r>
            <a:br>
              <a:rPr lang="it-IT" dirty="0"/>
            </a:br>
            <a:r>
              <a:rPr lang="it-IT" dirty="0"/>
              <a:t>Sottotitolo slide</a:t>
            </a:r>
          </a:p>
        </p:txBody>
      </p:sp>
      <p:sp>
        <p:nvSpPr>
          <p:cNvPr id="5" name="Rettangolo 4"/>
          <p:cNvSpPr/>
          <p:nvPr userDrawn="1"/>
        </p:nvSpPr>
        <p:spPr>
          <a:xfrm>
            <a:off x="0" y="6222208"/>
            <a:ext cx="9144000" cy="635809"/>
          </a:xfrm>
          <a:prstGeom prst="rect">
            <a:avLst/>
          </a:prstGeom>
          <a:solidFill>
            <a:srgbClr val="D9D9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2" name="Segnaposto data 2"/>
          <p:cNvSpPr>
            <a:spLocks noGrp="1"/>
          </p:cNvSpPr>
          <p:nvPr>
            <p:ph type="dt" sz="half" idx="10"/>
          </p:nvPr>
        </p:nvSpPr>
        <p:spPr>
          <a:xfrm>
            <a:off x="6479645" y="6474046"/>
            <a:ext cx="1082153" cy="365125"/>
          </a:xfrm>
          <a:prstGeom prst="rect">
            <a:avLst/>
          </a:prstGeom>
        </p:spPr>
        <p:txBody>
          <a:bodyPr wrap="none" lIns="0" tIns="0" rIns="0" bIns="0"/>
          <a:lstStyle>
            <a:lvl1pPr algn="r">
              <a:defRPr sz="1000" b="0" i="0">
                <a:solidFill>
                  <a:srgbClr val="002E5D"/>
                </a:solidFill>
                <a:latin typeface="Verdana" charset="0"/>
                <a:ea typeface="Verdana" charset="0"/>
                <a:cs typeface="Verdana" charset="0"/>
              </a:defRPr>
            </a:lvl1pPr>
          </a:lstStyle>
          <a:p>
            <a:fld id="{4CF006FD-0253-AB47-8523-FCF5F5FBADF9}" type="datetime1">
              <a:rPr lang="it-IT" smtClean="0"/>
              <a:pPr/>
              <a:t>20/11/2018</a:t>
            </a:fld>
            <a:endParaRPr lang="it-IT" dirty="0"/>
          </a:p>
        </p:txBody>
      </p:sp>
      <p:sp>
        <p:nvSpPr>
          <p:cNvPr id="13" name="Segnaposto numero diapositiva 4"/>
          <p:cNvSpPr>
            <a:spLocks noGrp="1"/>
          </p:cNvSpPr>
          <p:nvPr>
            <p:ph type="sldNum" sz="quarter" idx="12"/>
          </p:nvPr>
        </p:nvSpPr>
        <p:spPr>
          <a:xfrm>
            <a:off x="7699892" y="6474046"/>
            <a:ext cx="1089791" cy="365125"/>
          </a:xfrm>
          <a:prstGeom prst="rect">
            <a:avLst/>
          </a:prstGeom>
        </p:spPr>
        <p:txBody>
          <a:bodyPr lIns="0" tIns="0" rIns="0" bIns="0"/>
          <a:lstStyle>
            <a:lvl1pPr algn="r">
              <a:defRPr sz="1000" b="0" i="0">
                <a:solidFill>
                  <a:srgbClr val="002E5D"/>
                </a:solidFill>
                <a:latin typeface="Verdana" charset="0"/>
                <a:ea typeface="Verdana" charset="0"/>
                <a:cs typeface="Verdana" charset="0"/>
              </a:defRPr>
            </a:lvl1pPr>
          </a:lstStyle>
          <a:p>
            <a:fld id="{03E89E2B-7837-6B45-9BB2-CC8B24B0904A}" type="slidenum">
              <a:rPr lang="it-IT" smtClean="0"/>
              <a:pPr/>
              <a:t>‹N›</a:t>
            </a:fld>
            <a:endParaRPr lang="it-IT" dirty="0"/>
          </a:p>
        </p:txBody>
      </p:sp>
      <p:sp>
        <p:nvSpPr>
          <p:cNvPr id="14" name="Segnaposto contenuto 11"/>
          <p:cNvSpPr>
            <a:spLocks noGrp="1"/>
          </p:cNvSpPr>
          <p:nvPr>
            <p:ph sz="quarter" idx="13"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15" name="Segnaposto testo 4"/>
          <p:cNvSpPr>
            <a:spLocks noGrp="1"/>
          </p:cNvSpPr>
          <p:nvPr>
            <p:ph type="body" sz="quarter" idx="14" hasCustomPrompt="1"/>
          </p:nvPr>
        </p:nvSpPr>
        <p:spPr>
          <a:xfrm>
            <a:off x="1568312" y="6473832"/>
            <a:ext cx="4773216" cy="231775"/>
          </a:xfrm>
        </p:spPr>
        <p:txBody>
          <a:bodyPr wrap="none" lIns="0" tIns="0" rIns="0" bIns="0">
            <a:noAutofit/>
          </a:bodyPr>
          <a:lstStyle>
            <a:lvl1pPr marL="0" indent="0">
              <a:buNone/>
              <a:defRPr sz="1000" b="0" i="0" baseline="0">
                <a:solidFill>
                  <a:srgbClr val="002E5D"/>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dirty="0"/>
              <a:t>FARE CLIC PER INSERIRE IL TITOLO DELLA PRESENTAZIONE</a:t>
            </a:r>
          </a:p>
        </p:txBody>
      </p:sp>
      <p:sp>
        <p:nvSpPr>
          <p:cNvPr id="18" name="Segnaposto contenuto 2"/>
          <p:cNvSpPr>
            <a:spLocks noGrp="1"/>
          </p:cNvSpPr>
          <p:nvPr>
            <p:ph idx="1"/>
          </p:nvPr>
        </p:nvSpPr>
        <p:spPr>
          <a:xfrm>
            <a:off x="343711" y="1100412"/>
            <a:ext cx="4158933" cy="4064443"/>
          </a:xfrm>
        </p:spPr>
        <p:txBody>
          <a:bodyPr lIns="0" tIns="0" rIns="0" bIns="0">
            <a:noAutofit/>
          </a:bodyPr>
          <a:lstStyle>
            <a:lvl1pPr marL="0" indent="0">
              <a:lnSpc>
                <a:spcPct val="134000"/>
              </a:lnSpc>
              <a:buNone/>
              <a:defRPr sz="1600" b="0" i="0">
                <a:solidFill>
                  <a:schemeClr val="tx1"/>
                </a:solidFill>
                <a:latin typeface="Verdana" charset="0"/>
                <a:ea typeface="Verdana" charset="0"/>
                <a:cs typeface="Verdana" charset="0"/>
              </a:defRPr>
            </a:lvl1pPr>
            <a:lvl2pPr marL="457127" indent="0">
              <a:buNone/>
              <a:defRPr sz="1800" b="0" i="0">
                <a:solidFill>
                  <a:srgbClr val="002E5D"/>
                </a:solidFill>
                <a:latin typeface="Verdana" charset="0"/>
                <a:ea typeface="Verdana" charset="0"/>
                <a:cs typeface="Verdana" charset="0"/>
              </a:defRPr>
            </a:lvl2pPr>
            <a:lvl3pPr marL="914254" indent="0">
              <a:buNone/>
              <a:defRPr sz="1600" b="0" i="0">
                <a:solidFill>
                  <a:srgbClr val="002E5D"/>
                </a:solidFill>
                <a:latin typeface="Verdana" charset="0"/>
                <a:ea typeface="Verdana" charset="0"/>
                <a:cs typeface="Verdana" charset="0"/>
              </a:defRPr>
            </a:lvl3pPr>
            <a:lvl4pPr marL="1371380" indent="0">
              <a:buNone/>
              <a:defRPr sz="1400" b="0" i="0">
                <a:solidFill>
                  <a:srgbClr val="002E5D"/>
                </a:solidFill>
                <a:latin typeface="Verdana" charset="0"/>
                <a:ea typeface="Verdana" charset="0"/>
                <a:cs typeface="Verdana" charset="0"/>
              </a:defRPr>
            </a:lvl4pPr>
            <a:lvl5pPr marL="1828508" indent="0">
              <a:buNone/>
              <a:defRPr sz="1200" b="0" i="0">
                <a:solidFill>
                  <a:srgbClr val="002E5D"/>
                </a:solidFill>
                <a:latin typeface="Verdana" charset="0"/>
                <a:ea typeface="Verdana" charset="0"/>
                <a:cs typeface="Verdana" charset="0"/>
              </a:defRPr>
            </a:lvl5pPr>
          </a:lstStyle>
          <a:p>
            <a:pPr lvl="0"/>
            <a:r>
              <a:rPr lang="it-IT" dirty="0"/>
              <a:t>Fare clic per modificare gli stili del testo dello schema</a:t>
            </a:r>
          </a:p>
        </p:txBody>
      </p:sp>
      <p:sp>
        <p:nvSpPr>
          <p:cNvPr id="19" name="Segnaposto contenuto 2"/>
          <p:cNvSpPr>
            <a:spLocks noGrp="1"/>
          </p:cNvSpPr>
          <p:nvPr>
            <p:ph idx="15"/>
          </p:nvPr>
        </p:nvSpPr>
        <p:spPr>
          <a:xfrm>
            <a:off x="4640197" y="1100412"/>
            <a:ext cx="4158933" cy="4064443"/>
          </a:xfrm>
        </p:spPr>
        <p:txBody>
          <a:bodyPr lIns="0" tIns="0" rIns="0" bIns="0">
            <a:noAutofit/>
          </a:bodyPr>
          <a:lstStyle>
            <a:lvl1pPr marL="0" indent="0">
              <a:lnSpc>
                <a:spcPct val="134000"/>
              </a:lnSpc>
              <a:buNone/>
              <a:defRPr sz="1600" b="0" i="0">
                <a:solidFill>
                  <a:schemeClr val="tx1"/>
                </a:solidFill>
                <a:latin typeface="Verdana" charset="0"/>
                <a:ea typeface="Verdana" charset="0"/>
                <a:cs typeface="Verdana" charset="0"/>
              </a:defRPr>
            </a:lvl1pPr>
            <a:lvl2pPr marL="457127" indent="0">
              <a:buNone/>
              <a:defRPr sz="1600" b="0" i="0">
                <a:solidFill>
                  <a:schemeClr val="tx1"/>
                </a:solidFill>
                <a:latin typeface="Verdana" charset="0"/>
                <a:ea typeface="Verdana" charset="0"/>
                <a:cs typeface="Verdana" charset="0"/>
              </a:defRPr>
            </a:lvl2pPr>
            <a:lvl3pPr marL="914254" indent="0">
              <a:buNone/>
              <a:defRPr sz="1600" b="0" i="0">
                <a:solidFill>
                  <a:schemeClr val="tx1"/>
                </a:solidFill>
                <a:latin typeface="Verdana" charset="0"/>
                <a:ea typeface="Verdana" charset="0"/>
                <a:cs typeface="Verdana" charset="0"/>
              </a:defRPr>
            </a:lvl3pPr>
            <a:lvl4pPr marL="1371380" indent="0">
              <a:buNone/>
              <a:defRPr sz="1600" b="0" i="0">
                <a:solidFill>
                  <a:schemeClr val="tx1"/>
                </a:solidFill>
                <a:latin typeface="Verdana" charset="0"/>
                <a:ea typeface="Verdana" charset="0"/>
                <a:cs typeface="Verdana" charset="0"/>
              </a:defRPr>
            </a:lvl4pPr>
            <a:lvl5pPr marL="1828508" indent="0">
              <a:buNone/>
              <a:defRPr sz="1600" b="0" i="0">
                <a:solidFill>
                  <a:schemeClr val="tx1"/>
                </a:solidFill>
                <a:latin typeface="Verdana" charset="0"/>
                <a:ea typeface="Verdana" charset="0"/>
                <a:cs typeface="Verdana" charset="0"/>
              </a:defRPr>
            </a:lvl5pPr>
          </a:lstStyle>
          <a:p>
            <a:pPr lvl="0"/>
            <a:r>
              <a:rPr lang="it-IT" dirty="0"/>
              <a:t>Fare clic per modificare gli stili del testo dello schema</a:t>
            </a:r>
          </a:p>
        </p:txBody>
      </p:sp>
      <p:sp>
        <p:nvSpPr>
          <p:cNvPr id="16" name="Rettangolo 15"/>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17" name="Immagine 16"/>
          <p:cNvPicPr>
            <a:picLocks noChangeAspect="1"/>
          </p:cNvPicPr>
          <p:nvPr userDrawn="1"/>
        </p:nvPicPr>
        <p:blipFill>
          <a:blip r:embed="rId2"/>
          <a:stretch>
            <a:fillRect/>
          </a:stretch>
        </p:blipFill>
        <p:spPr>
          <a:xfrm>
            <a:off x="393702" y="5847089"/>
            <a:ext cx="214157" cy="57700"/>
          </a:xfrm>
          <a:prstGeom prst="rect">
            <a:avLst/>
          </a:prstGeom>
        </p:spPr>
      </p:pic>
    </p:spTree>
    <p:extLst>
      <p:ext uri="{BB962C8B-B14F-4D97-AF65-F5344CB8AC3E}">
        <p14:creationId xmlns:p14="http://schemas.microsoft.com/office/powerpoint/2010/main" val="30364832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paratore 1">
    <p:bg>
      <p:bgPr>
        <a:solidFill>
          <a:srgbClr val="284E83"/>
        </a:solidFill>
        <a:effectLst/>
      </p:bgPr>
    </p:bg>
    <p:spTree>
      <p:nvGrpSpPr>
        <p:cNvPr id="1" name=""/>
        <p:cNvGrpSpPr/>
        <p:nvPr/>
      </p:nvGrpSpPr>
      <p:grpSpPr>
        <a:xfrm>
          <a:off x="0" y="0"/>
          <a:ext cx="0" cy="0"/>
          <a:chOff x="0" y="0"/>
          <a:chExt cx="0" cy="0"/>
        </a:xfrm>
      </p:grpSpPr>
      <p:sp>
        <p:nvSpPr>
          <p:cNvPr id="6" name="Titolo 1"/>
          <p:cNvSpPr>
            <a:spLocks noGrp="1"/>
          </p:cNvSpPr>
          <p:nvPr>
            <p:ph type="title" hasCustomPrompt="1"/>
          </p:nvPr>
        </p:nvSpPr>
        <p:spPr>
          <a:xfrm>
            <a:off x="353166" y="3299515"/>
            <a:ext cx="8445971" cy="694416"/>
          </a:xfrm>
        </p:spPr>
        <p:txBody>
          <a:bodyPr lIns="0" tIns="0" rIns="0" bIns="0" anchor="t" anchorCtr="0">
            <a:noAutofit/>
          </a:bodyPr>
          <a:lstStyle>
            <a:lvl1pPr>
              <a:defRPr sz="2000" baseline="0">
                <a:solidFill>
                  <a:schemeClr val="bg1"/>
                </a:solidFill>
                <a:latin typeface="Verdana" charset="0"/>
                <a:ea typeface="Verdana" charset="0"/>
                <a:cs typeface="Verdana" charset="0"/>
              </a:defRPr>
            </a:lvl1pPr>
          </a:lstStyle>
          <a:p>
            <a:r>
              <a:rPr lang="it-IT" dirty="0"/>
              <a:t>FARE CLIC PER INSERIRE TITOLO SEZIONE</a:t>
            </a:r>
            <a:br>
              <a:rPr lang="it-IT" dirty="0"/>
            </a:br>
            <a:r>
              <a:rPr lang="it-IT" dirty="0"/>
              <a:t>Sottotitolo sezione</a:t>
            </a:r>
          </a:p>
        </p:txBody>
      </p:sp>
    </p:spTree>
    <p:extLst>
      <p:ext uri="{BB962C8B-B14F-4D97-AF65-F5344CB8AC3E}">
        <p14:creationId xmlns:p14="http://schemas.microsoft.com/office/powerpoint/2010/main" val="7616578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paratore 2">
    <p:bg>
      <p:bgPr>
        <a:solidFill>
          <a:srgbClr val="D9D9D6"/>
        </a:solidFill>
        <a:effectLst/>
      </p:bgPr>
    </p:bg>
    <p:spTree>
      <p:nvGrpSpPr>
        <p:cNvPr id="1" name=""/>
        <p:cNvGrpSpPr/>
        <p:nvPr/>
      </p:nvGrpSpPr>
      <p:grpSpPr>
        <a:xfrm>
          <a:off x="0" y="0"/>
          <a:ext cx="0" cy="0"/>
          <a:chOff x="0" y="0"/>
          <a:chExt cx="0" cy="0"/>
        </a:xfrm>
      </p:grpSpPr>
      <p:sp>
        <p:nvSpPr>
          <p:cNvPr id="6" name="Titolo 1"/>
          <p:cNvSpPr>
            <a:spLocks noGrp="1"/>
          </p:cNvSpPr>
          <p:nvPr>
            <p:ph type="title" hasCustomPrompt="1"/>
          </p:nvPr>
        </p:nvSpPr>
        <p:spPr>
          <a:xfrm>
            <a:off x="353166" y="3299515"/>
            <a:ext cx="8445971" cy="694416"/>
          </a:xfrm>
        </p:spPr>
        <p:txBody>
          <a:bodyPr lIns="0" tIns="0" rIns="0" bIns="0" anchor="t" anchorCtr="0">
            <a:noAutofit/>
          </a:bodyPr>
          <a:lstStyle>
            <a:lvl1pPr>
              <a:defRPr sz="2000" baseline="0">
                <a:solidFill>
                  <a:srgbClr val="002E5D"/>
                </a:solidFill>
                <a:latin typeface="Verdana" charset="0"/>
                <a:ea typeface="Verdana" charset="0"/>
                <a:cs typeface="Verdana" charset="0"/>
              </a:defRPr>
            </a:lvl1pPr>
          </a:lstStyle>
          <a:p>
            <a:r>
              <a:rPr lang="it-IT" dirty="0"/>
              <a:t>FARE CLIC PER INSERIRE TITOLO SEZIONE</a:t>
            </a:r>
            <a:br>
              <a:rPr lang="it-IT" dirty="0"/>
            </a:br>
            <a:r>
              <a:rPr lang="it-IT" dirty="0"/>
              <a:t>Sottotitolo sezione</a:t>
            </a:r>
          </a:p>
        </p:txBody>
      </p:sp>
    </p:spTree>
    <p:extLst>
      <p:ext uri="{BB962C8B-B14F-4D97-AF65-F5344CB8AC3E}">
        <p14:creationId xmlns:p14="http://schemas.microsoft.com/office/powerpoint/2010/main" val="5785835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Vuota 1">
    <p:spTree>
      <p:nvGrpSpPr>
        <p:cNvPr id="1" name=""/>
        <p:cNvGrpSpPr/>
        <p:nvPr/>
      </p:nvGrpSpPr>
      <p:grpSpPr>
        <a:xfrm>
          <a:off x="0" y="0"/>
          <a:ext cx="0" cy="0"/>
          <a:chOff x="0" y="0"/>
          <a:chExt cx="0" cy="0"/>
        </a:xfrm>
      </p:grpSpPr>
      <p:sp>
        <p:nvSpPr>
          <p:cNvPr id="8" name="Rettangolo 7"/>
          <p:cNvSpPr/>
          <p:nvPr userDrawn="1"/>
        </p:nvSpPr>
        <p:spPr>
          <a:xfrm>
            <a:off x="0" y="6222208"/>
            <a:ext cx="9144000" cy="635809"/>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12" name="Segnaposto data 2"/>
          <p:cNvSpPr>
            <a:spLocks noGrp="1"/>
          </p:cNvSpPr>
          <p:nvPr>
            <p:ph type="dt" sz="half" idx="10"/>
          </p:nvPr>
        </p:nvSpPr>
        <p:spPr>
          <a:xfrm>
            <a:off x="6479645" y="6474046"/>
            <a:ext cx="1082153" cy="365125"/>
          </a:xfrm>
          <a:prstGeom prst="rect">
            <a:avLst/>
          </a:prstGeom>
        </p:spPr>
        <p:txBody>
          <a:bodyPr wrap="none" lIns="0" tIns="0" rIns="0" bIns="0"/>
          <a:lstStyle>
            <a:lvl1pPr algn="r">
              <a:defRPr sz="1000" b="0" i="0">
                <a:solidFill>
                  <a:schemeClr val="bg1"/>
                </a:solidFill>
                <a:latin typeface="Verdana" charset="0"/>
                <a:ea typeface="Verdana" charset="0"/>
                <a:cs typeface="Verdana" charset="0"/>
              </a:defRPr>
            </a:lvl1pPr>
          </a:lstStyle>
          <a:p>
            <a:fld id="{4CF006FD-0253-AB47-8523-FCF5F5FBADF9}" type="datetime1">
              <a:rPr lang="it-IT" smtClean="0">
                <a:solidFill>
                  <a:srgbClr val="FFFFFF"/>
                </a:solidFill>
              </a:rPr>
              <a:pPr/>
              <a:t>20/11/2018</a:t>
            </a:fld>
            <a:endParaRPr lang="it-IT" dirty="0">
              <a:solidFill>
                <a:srgbClr val="FFFFFF"/>
              </a:solidFill>
            </a:endParaRPr>
          </a:p>
        </p:txBody>
      </p:sp>
      <p:sp>
        <p:nvSpPr>
          <p:cNvPr id="13" name="Segnaposto numero diapositiva 4"/>
          <p:cNvSpPr>
            <a:spLocks noGrp="1"/>
          </p:cNvSpPr>
          <p:nvPr>
            <p:ph type="sldNum" sz="quarter" idx="12"/>
          </p:nvPr>
        </p:nvSpPr>
        <p:spPr>
          <a:xfrm>
            <a:off x="7699892" y="6474046"/>
            <a:ext cx="1089791" cy="365125"/>
          </a:xfrm>
          <a:prstGeom prst="rect">
            <a:avLst/>
          </a:prstGeom>
        </p:spPr>
        <p:txBody>
          <a:bodyPr lIns="0" tIns="0" rIns="0" bIns="0"/>
          <a:lstStyle>
            <a:lvl1pPr algn="r">
              <a:defRPr sz="1000" b="0" i="0">
                <a:solidFill>
                  <a:schemeClr val="bg1">
                    <a:lumMod val="95000"/>
                  </a:schemeClr>
                </a:solidFill>
                <a:latin typeface="Verdana" charset="0"/>
                <a:ea typeface="Verdana" charset="0"/>
                <a:cs typeface="Verdana" charset="0"/>
              </a:defRPr>
            </a:lvl1pPr>
          </a:lstStyle>
          <a:p>
            <a:fld id="{03E89E2B-7837-6B45-9BB2-CC8B24B0904A}" type="slidenum">
              <a:rPr lang="it-IT" smtClean="0">
                <a:solidFill>
                  <a:srgbClr val="FFFFFF">
                    <a:lumMod val="95000"/>
                  </a:srgbClr>
                </a:solidFill>
              </a:rPr>
              <a:pPr/>
              <a:t>‹N›</a:t>
            </a:fld>
            <a:endParaRPr lang="it-IT" dirty="0">
              <a:solidFill>
                <a:srgbClr val="FFFFFF">
                  <a:lumMod val="95000"/>
                </a:srgbClr>
              </a:solidFill>
            </a:endParaRPr>
          </a:p>
        </p:txBody>
      </p:sp>
      <p:sp>
        <p:nvSpPr>
          <p:cNvPr id="14" name="Segnaposto contenuto 11"/>
          <p:cNvSpPr>
            <a:spLocks noGrp="1"/>
          </p:cNvSpPr>
          <p:nvPr>
            <p:ph sz="quarter" idx="14"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15" name="Segnaposto testo 4"/>
          <p:cNvSpPr>
            <a:spLocks noGrp="1"/>
          </p:cNvSpPr>
          <p:nvPr>
            <p:ph type="body" sz="quarter" idx="15" hasCustomPrompt="1"/>
          </p:nvPr>
        </p:nvSpPr>
        <p:spPr>
          <a:xfrm>
            <a:off x="1568312" y="6473832"/>
            <a:ext cx="4773216" cy="231775"/>
          </a:xfrm>
        </p:spPr>
        <p:txBody>
          <a:bodyPr wrap="none" lIns="0" tIns="0" rIns="0" bIns="0">
            <a:noAutofit/>
          </a:bodyPr>
          <a:lstStyle>
            <a:lvl1pPr marL="0" indent="0">
              <a:buNone/>
              <a:defRPr sz="1000" b="0" i="0" baseline="0">
                <a:solidFill>
                  <a:schemeClr val="bg1">
                    <a:lumMod val="95000"/>
                  </a:schemeClr>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a:t>FARE CLIC PER INSERIRE </a:t>
            </a:r>
            <a:r>
              <a:rPr lang="it-IT" dirty="0"/>
              <a:t>IL TITOLO DELLA PRESENTAZIONE</a:t>
            </a:r>
          </a:p>
        </p:txBody>
      </p:sp>
      <p:sp>
        <p:nvSpPr>
          <p:cNvPr id="16" name="Rettangolo 15"/>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17" name="Immagine 16"/>
          <p:cNvPicPr>
            <a:picLocks noChangeAspect="1"/>
          </p:cNvPicPr>
          <p:nvPr userDrawn="1"/>
        </p:nvPicPr>
        <p:blipFill>
          <a:blip r:embed="rId2"/>
          <a:stretch>
            <a:fillRect/>
          </a:stretch>
        </p:blipFill>
        <p:spPr>
          <a:xfrm>
            <a:off x="393702" y="5847089"/>
            <a:ext cx="214157" cy="57700"/>
          </a:xfrm>
          <a:prstGeom prst="rect">
            <a:avLst/>
          </a:prstGeom>
        </p:spPr>
      </p:pic>
    </p:spTree>
    <p:extLst>
      <p:ext uri="{BB962C8B-B14F-4D97-AF65-F5344CB8AC3E}">
        <p14:creationId xmlns:p14="http://schemas.microsoft.com/office/powerpoint/2010/main" val="22134251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uota 2">
    <p:spTree>
      <p:nvGrpSpPr>
        <p:cNvPr id="1" name=""/>
        <p:cNvGrpSpPr/>
        <p:nvPr/>
      </p:nvGrpSpPr>
      <p:grpSpPr>
        <a:xfrm>
          <a:off x="0" y="0"/>
          <a:ext cx="0" cy="0"/>
          <a:chOff x="0" y="0"/>
          <a:chExt cx="0" cy="0"/>
        </a:xfrm>
      </p:grpSpPr>
      <p:sp>
        <p:nvSpPr>
          <p:cNvPr id="16" name="Rettangolo 15"/>
          <p:cNvSpPr/>
          <p:nvPr userDrawn="1"/>
        </p:nvSpPr>
        <p:spPr>
          <a:xfrm>
            <a:off x="0" y="6222208"/>
            <a:ext cx="9144000" cy="635809"/>
          </a:xfrm>
          <a:prstGeom prst="rect">
            <a:avLst/>
          </a:prstGeom>
          <a:solidFill>
            <a:srgbClr val="D9D9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sp>
        <p:nvSpPr>
          <p:cNvPr id="20" name="Segnaposto data 2"/>
          <p:cNvSpPr>
            <a:spLocks noGrp="1"/>
          </p:cNvSpPr>
          <p:nvPr>
            <p:ph type="dt" sz="half" idx="10"/>
          </p:nvPr>
        </p:nvSpPr>
        <p:spPr>
          <a:xfrm>
            <a:off x="6479645" y="6474046"/>
            <a:ext cx="1082153" cy="365125"/>
          </a:xfrm>
          <a:prstGeom prst="rect">
            <a:avLst/>
          </a:prstGeom>
        </p:spPr>
        <p:txBody>
          <a:bodyPr wrap="none" lIns="0" tIns="0" rIns="0" bIns="0"/>
          <a:lstStyle>
            <a:lvl1pPr algn="r">
              <a:defRPr sz="1000" b="0" i="0">
                <a:solidFill>
                  <a:srgbClr val="002E5D"/>
                </a:solidFill>
                <a:latin typeface="Verdana" charset="0"/>
                <a:ea typeface="Verdana" charset="0"/>
                <a:cs typeface="Verdana" charset="0"/>
              </a:defRPr>
            </a:lvl1pPr>
          </a:lstStyle>
          <a:p>
            <a:fld id="{4CF006FD-0253-AB47-8523-FCF5F5FBADF9}" type="datetime1">
              <a:rPr lang="it-IT" smtClean="0"/>
              <a:pPr/>
              <a:t>20/11/2018</a:t>
            </a:fld>
            <a:endParaRPr lang="it-IT" dirty="0"/>
          </a:p>
        </p:txBody>
      </p:sp>
      <p:sp>
        <p:nvSpPr>
          <p:cNvPr id="21" name="Segnaposto numero diapositiva 4"/>
          <p:cNvSpPr>
            <a:spLocks noGrp="1"/>
          </p:cNvSpPr>
          <p:nvPr>
            <p:ph type="sldNum" sz="quarter" idx="12"/>
          </p:nvPr>
        </p:nvSpPr>
        <p:spPr>
          <a:xfrm>
            <a:off x="7699892" y="6474046"/>
            <a:ext cx="1089791" cy="365125"/>
          </a:xfrm>
          <a:prstGeom prst="rect">
            <a:avLst/>
          </a:prstGeom>
        </p:spPr>
        <p:txBody>
          <a:bodyPr lIns="0" tIns="0" rIns="0" bIns="0"/>
          <a:lstStyle>
            <a:lvl1pPr algn="r">
              <a:defRPr sz="1000" b="0" i="0">
                <a:solidFill>
                  <a:srgbClr val="002E5D"/>
                </a:solidFill>
                <a:latin typeface="Verdana" charset="0"/>
                <a:ea typeface="Verdana" charset="0"/>
                <a:cs typeface="Verdana" charset="0"/>
              </a:defRPr>
            </a:lvl1pPr>
          </a:lstStyle>
          <a:p>
            <a:fld id="{03E89E2B-7837-6B45-9BB2-CC8B24B0904A}" type="slidenum">
              <a:rPr lang="it-IT" smtClean="0"/>
              <a:pPr/>
              <a:t>‹N›</a:t>
            </a:fld>
            <a:endParaRPr lang="it-IT" dirty="0"/>
          </a:p>
        </p:txBody>
      </p:sp>
      <p:sp>
        <p:nvSpPr>
          <p:cNvPr id="22" name="Segnaposto contenuto 11"/>
          <p:cNvSpPr>
            <a:spLocks noGrp="1"/>
          </p:cNvSpPr>
          <p:nvPr>
            <p:ph sz="quarter" idx="13" hasCustomPrompt="1"/>
          </p:nvPr>
        </p:nvSpPr>
        <p:spPr>
          <a:xfrm>
            <a:off x="961033" y="5793906"/>
            <a:ext cx="484184" cy="404395"/>
          </a:xfrm>
        </p:spPr>
        <p:txBody>
          <a:bodyPr>
            <a:noAutofit/>
          </a:bodyPr>
          <a:lstStyle>
            <a:lvl1pPr marL="0" indent="0">
              <a:buNone/>
              <a:defRPr sz="1000" baseline="0"/>
            </a:lvl1pPr>
          </a:lstStyle>
          <a:p>
            <a:pPr lvl="0"/>
            <a:r>
              <a:rPr lang="it-IT" dirty="0"/>
              <a:t>Fare clic per inserire logo partner</a:t>
            </a:r>
          </a:p>
        </p:txBody>
      </p:sp>
      <p:sp>
        <p:nvSpPr>
          <p:cNvPr id="23" name="Segnaposto testo 4"/>
          <p:cNvSpPr>
            <a:spLocks noGrp="1"/>
          </p:cNvSpPr>
          <p:nvPr>
            <p:ph type="body" sz="quarter" idx="14" hasCustomPrompt="1"/>
          </p:nvPr>
        </p:nvSpPr>
        <p:spPr>
          <a:xfrm>
            <a:off x="1568312" y="6473832"/>
            <a:ext cx="4773216" cy="231775"/>
          </a:xfrm>
        </p:spPr>
        <p:txBody>
          <a:bodyPr wrap="none" lIns="0" tIns="0" rIns="0" bIns="0">
            <a:noAutofit/>
          </a:bodyPr>
          <a:lstStyle>
            <a:lvl1pPr marL="0" indent="0">
              <a:buNone/>
              <a:defRPr sz="1000" b="0" i="0" baseline="0">
                <a:solidFill>
                  <a:srgbClr val="002E5D"/>
                </a:solidFill>
                <a:latin typeface="Verdana" charset="0"/>
                <a:ea typeface="Verdana" charset="0"/>
                <a:cs typeface="Verdana" charset="0"/>
              </a:defRPr>
            </a:lvl1pPr>
            <a:lvl2pPr marL="457127" indent="0">
              <a:buNone/>
              <a:defRPr sz="1000" b="0" i="0">
                <a:latin typeface="Verdana" charset="0"/>
                <a:ea typeface="Verdana" charset="0"/>
                <a:cs typeface="Verdana" charset="0"/>
              </a:defRPr>
            </a:lvl2pPr>
            <a:lvl3pPr marL="914254" indent="0">
              <a:buNone/>
              <a:defRPr sz="1000" b="0" i="0">
                <a:latin typeface="Verdana" charset="0"/>
                <a:ea typeface="Verdana" charset="0"/>
                <a:cs typeface="Verdana" charset="0"/>
              </a:defRPr>
            </a:lvl3pPr>
            <a:lvl4pPr marL="1371380" indent="0">
              <a:buNone/>
              <a:defRPr sz="1000" b="0" i="0">
                <a:latin typeface="Verdana" charset="0"/>
                <a:ea typeface="Verdana" charset="0"/>
                <a:cs typeface="Verdana" charset="0"/>
              </a:defRPr>
            </a:lvl4pPr>
            <a:lvl5pPr marL="1828508" indent="0">
              <a:buNone/>
              <a:defRPr sz="1000" b="0" i="0">
                <a:latin typeface="Verdana" charset="0"/>
                <a:ea typeface="Verdana" charset="0"/>
                <a:cs typeface="Verdana" charset="0"/>
              </a:defRPr>
            </a:lvl5pPr>
          </a:lstStyle>
          <a:p>
            <a:pPr lvl="0"/>
            <a:r>
              <a:rPr lang="it-IT" dirty="0"/>
              <a:t>FARE CLIC PER INSERIRE IL TITOLO DELLA PRESENTAZIONE</a:t>
            </a:r>
          </a:p>
        </p:txBody>
      </p:sp>
      <p:sp>
        <p:nvSpPr>
          <p:cNvPr id="10" name="Rettangolo 9"/>
          <p:cNvSpPr/>
          <p:nvPr userDrawn="1"/>
        </p:nvSpPr>
        <p:spPr>
          <a:xfrm>
            <a:off x="349778" y="5793902"/>
            <a:ext cx="300897" cy="855888"/>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defTabSz="914254"/>
            <a:endParaRPr lang="it-IT">
              <a:solidFill>
                <a:srgbClr val="FFFFFF"/>
              </a:solidFill>
              <a:latin typeface="Calibri"/>
            </a:endParaRPr>
          </a:p>
        </p:txBody>
      </p:sp>
      <p:pic>
        <p:nvPicPr>
          <p:cNvPr id="11" name="Immagine 10"/>
          <p:cNvPicPr>
            <a:picLocks noChangeAspect="1"/>
          </p:cNvPicPr>
          <p:nvPr userDrawn="1"/>
        </p:nvPicPr>
        <p:blipFill>
          <a:blip r:embed="rId2"/>
          <a:stretch>
            <a:fillRect/>
          </a:stretch>
        </p:blipFill>
        <p:spPr>
          <a:xfrm>
            <a:off x="393702" y="5847089"/>
            <a:ext cx="214157" cy="57700"/>
          </a:xfrm>
          <a:prstGeom prst="rect">
            <a:avLst/>
          </a:prstGeom>
        </p:spPr>
      </p:pic>
    </p:spTree>
    <p:extLst>
      <p:ext uri="{BB962C8B-B14F-4D97-AF65-F5344CB8AC3E}">
        <p14:creationId xmlns:p14="http://schemas.microsoft.com/office/powerpoint/2010/main" val="35954368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730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4" name="Rectangle 3"/>
          <p:cNvSpPr>
            <a:spLocks noGrp="1" noChangeArrowheads="1"/>
          </p:cNvSpPr>
          <p:nvPr>
            <p:ph type="sldNum" sz="quarter" idx="11"/>
          </p:nvPr>
        </p:nvSpPr>
        <p:spPr>
          <a:ln/>
        </p:spPr>
        <p:txBody>
          <a:bodyPr/>
          <a:lstStyle>
            <a:lvl1pPr>
              <a:defRPr/>
            </a:lvl1pPr>
          </a:lstStyle>
          <a:p>
            <a:pPr>
              <a:defRPr/>
            </a:pPr>
            <a:fld id="{69264D9B-05E4-A44D-9541-165928821F90}"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2029186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it-IT"/>
              <a:t>Fare clic per modificare stile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dirty="0"/>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Content Placeholder 2"/>
          <p:cNvSpPr>
            <a:spLocks noGrp="1"/>
          </p:cNvSpPr>
          <p:nvPr>
            <p:ph idx="1"/>
          </p:nvPr>
        </p:nvSpPr>
        <p:spPr/>
        <p:txBody>
          <a:bodyPr/>
          <a:lstStyle>
            <a:lvl5pPr>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Diapositiva titolo con immagin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it-IT"/>
              <a:t>Fare clic per modificare stile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dirty="0"/>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Trascinare l'immagine su un segnaposto o fare clic sull'icona per aggiungerla</a:t>
            </a:r>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it-IT"/>
              <a:t>Fare clic per modificare stile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it-IT"/>
              <a:t>Fare clic per modificare stile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5" name="Date Placeholder 4"/>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6" name="Footer Placeholder 5"/>
          <p:cNvSpPr>
            <a:spLocks noGrp="1"/>
          </p:cNvSpPr>
          <p:nvPr>
            <p:ph type="ftr" sz="quarter" idx="11"/>
          </p:nvPr>
        </p:nvSpPr>
        <p:spPr/>
        <p:txBody>
          <a:bodyPr/>
          <a:lstStyle/>
          <a:p>
            <a:endParaRPr lang="it-IT">
              <a:solidFill>
                <a:prstClr val="black">
                  <a:tint val="75000"/>
                </a:prstClr>
              </a:solidFill>
              <a:latin typeface="Trebuchet MS"/>
            </a:endParaRPr>
          </a:p>
        </p:txBody>
      </p:sp>
      <p:sp>
        <p:nvSpPr>
          <p:cNvPr id="7" name="Slide Number Placeholder 6"/>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it-IT"/>
              <a:t>Fare clic per modificare stile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7" name="Date Placeholder 6"/>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8" name="Footer Placeholder 7"/>
          <p:cNvSpPr>
            <a:spLocks noGrp="1"/>
          </p:cNvSpPr>
          <p:nvPr>
            <p:ph type="ftr" sz="quarter" idx="11"/>
          </p:nvPr>
        </p:nvSpPr>
        <p:spPr/>
        <p:txBody>
          <a:bodyPr/>
          <a:lstStyle/>
          <a:p>
            <a:endParaRPr lang="it-IT">
              <a:solidFill>
                <a:prstClr val="black">
                  <a:tint val="75000"/>
                </a:prstClr>
              </a:solidFill>
              <a:latin typeface="Trebuchet MS"/>
            </a:endParaRPr>
          </a:p>
        </p:txBody>
      </p:sp>
      <p:sp>
        <p:nvSpPr>
          <p:cNvPr id="9" name="Slide Number Placeholder 8"/>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Date Placeholder 2"/>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4" name="Footer Placeholder 3"/>
          <p:cNvSpPr>
            <a:spLocks noGrp="1"/>
          </p:cNvSpPr>
          <p:nvPr>
            <p:ph type="ftr" sz="quarter" idx="11"/>
          </p:nvPr>
        </p:nvSpPr>
        <p:spPr/>
        <p:txBody>
          <a:bodyPr/>
          <a:lstStyle/>
          <a:p>
            <a:endParaRPr lang="it-IT">
              <a:solidFill>
                <a:prstClr val="black">
                  <a:tint val="75000"/>
                </a:prstClr>
              </a:solidFill>
              <a:latin typeface="Trebuchet MS"/>
            </a:endParaRPr>
          </a:p>
        </p:txBody>
      </p:sp>
      <p:sp>
        <p:nvSpPr>
          <p:cNvPr id="5" name="Slide Number Placeholder 4"/>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3" name="Footer Placeholder 2"/>
          <p:cNvSpPr>
            <a:spLocks noGrp="1"/>
          </p:cNvSpPr>
          <p:nvPr>
            <p:ph type="ftr" sz="quarter" idx="11"/>
          </p:nvPr>
        </p:nvSpPr>
        <p:spPr/>
        <p:txBody>
          <a:bodyPr/>
          <a:lstStyle/>
          <a:p>
            <a:endParaRPr lang="it-IT">
              <a:solidFill>
                <a:prstClr val="black">
                  <a:tint val="75000"/>
                </a:prstClr>
              </a:solidFill>
              <a:latin typeface="Trebuchet MS"/>
            </a:endParaRPr>
          </a:p>
        </p:txBody>
      </p:sp>
      <p:sp>
        <p:nvSpPr>
          <p:cNvPr id="4" name="Slide Number Placeholder 3"/>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it-IT"/>
              <a:t>Fare clic per modificare stile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6" name="Footer Placeholder 5"/>
          <p:cNvSpPr>
            <a:spLocks noGrp="1"/>
          </p:cNvSpPr>
          <p:nvPr>
            <p:ph type="ftr" sz="quarter" idx="11"/>
          </p:nvPr>
        </p:nvSpPr>
        <p:spPr/>
        <p:txBody>
          <a:bodyPr/>
          <a:lstStyle/>
          <a:p>
            <a:endParaRPr lang="it-IT">
              <a:solidFill>
                <a:prstClr val="black">
                  <a:tint val="75000"/>
                </a:prstClr>
              </a:solidFill>
              <a:latin typeface="Trebuchet MS"/>
            </a:endParaRPr>
          </a:p>
        </p:txBody>
      </p:sp>
      <p:sp>
        <p:nvSpPr>
          <p:cNvPr id="7" name="Slide Number Placeholder 6"/>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it-IT"/>
              <a:t>Fare clic per modificare stile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6" name="Footer Placeholder 5"/>
          <p:cNvSpPr>
            <a:spLocks noGrp="1"/>
          </p:cNvSpPr>
          <p:nvPr>
            <p:ph type="ftr" sz="quarter" idx="11"/>
          </p:nvPr>
        </p:nvSpPr>
        <p:spPr/>
        <p:txBody>
          <a:bodyPr/>
          <a:lstStyle/>
          <a:p>
            <a:endParaRPr lang="it-IT">
              <a:solidFill>
                <a:prstClr val="black">
                  <a:tint val="75000"/>
                </a:prstClr>
              </a:solidFill>
              <a:latin typeface="Trebuchet MS"/>
            </a:endParaRPr>
          </a:p>
        </p:txBody>
      </p:sp>
      <p:sp>
        <p:nvSpPr>
          <p:cNvPr id="7" name="Slide Number Placeholder 6"/>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Trascinare l'immagine su un segnaposto o fare clic sull'icona per aggiungerla</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3" name="Rectangle 3"/>
          <p:cNvSpPr>
            <a:spLocks noGrp="1" noChangeArrowheads="1"/>
          </p:cNvSpPr>
          <p:nvPr>
            <p:ph type="sldNum" sz="quarter" idx="11"/>
          </p:nvPr>
        </p:nvSpPr>
        <p:spPr>
          <a:ln/>
        </p:spPr>
        <p:txBody>
          <a:bodyPr/>
          <a:lstStyle>
            <a:lvl1pPr>
              <a:defRPr/>
            </a:lvl1pPr>
          </a:lstStyle>
          <a:p>
            <a:pPr>
              <a:defRPr/>
            </a:pPr>
            <a:fld id="{769F3230-88A3-6C47-B9AC-74671F2E2BE2}"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6684676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a:p>
        </p:txBody>
      </p:sp>
      <p:sp>
        <p:nvSpPr>
          <p:cNvPr id="3" name="Vertical Text Placeholder 2"/>
          <p:cNvSpPr>
            <a:spLocks noGrp="1"/>
          </p:cNvSpPr>
          <p:nvPr>
            <p:ph type="body" orient="vert" idx="1"/>
          </p:nvPr>
        </p:nvSpPr>
        <p:spPr/>
        <p:txBody>
          <a:bodyPr vert="eaVert"/>
          <a:lstStyle>
            <a:lvl5pPr>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it-IT"/>
              <a:t>Fare clic per modificare stile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10"/>
          </p:nvPr>
        </p:nvSpPr>
        <p:spPr/>
        <p:txBody>
          <a:body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11"/>
          </p:nvPr>
        </p:nvSpPr>
        <p:spPr/>
        <p:txBody>
          <a:bodyPr/>
          <a:lstStyle/>
          <a:p>
            <a:endParaRPr lang="it-IT">
              <a:solidFill>
                <a:prstClr val="black">
                  <a:tint val="75000"/>
                </a:prstClr>
              </a:solidFill>
              <a:latin typeface="Trebuchet MS"/>
            </a:endParaRPr>
          </a:p>
        </p:txBody>
      </p:sp>
      <p:sp>
        <p:nvSpPr>
          <p:cNvPr id="6" name="Slide Number Placeholder 5"/>
          <p:cNvSpPr>
            <a:spLocks noGrp="1"/>
          </p:cNvSpPr>
          <p:nvPr>
            <p:ph type="sldNum" sz="quarter" idx="12"/>
          </p:nvPr>
        </p:nvSpPr>
        <p:spPr/>
        <p:txBody>
          <a:body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olo e contenuto 1">
    <p:spTree>
      <p:nvGrpSpPr>
        <p:cNvPr id="1" name=""/>
        <p:cNvGrpSpPr/>
        <p:nvPr/>
      </p:nvGrpSpPr>
      <p:grpSpPr>
        <a:xfrm>
          <a:off x="0" y="0"/>
          <a:ext cx="0" cy="0"/>
          <a:chOff x="0" y="0"/>
          <a:chExt cx="0" cy="0"/>
        </a:xfrm>
      </p:grpSpPr>
      <p:sp>
        <p:nvSpPr>
          <p:cNvPr id="6" name="Rettangolo 5"/>
          <p:cNvSpPr/>
          <p:nvPr userDrawn="1"/>
        </p:nvSpPr>
        <p:spPr>
          <a:xfrm>
            <a:off x="0" y="6221417"/>
            <a:ext cx="9144000" cy="636587"/>
          </a:xfrm>
          <a:prstGeom prst="rect">
            <a:avLst/>
          </a:prstGeom>
          <a:solidFill>
            <a:srgbClr val="284E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it-IT">
              <a:solidFill>
                <a:srgbClr val="FFFFFF"/>
              </a:solidFill>
              <a:latin typeface="Arial"/>
              <a:cs typeface="Arial"/>
            </a:endParaRPr>
          </a:p>
        </p:txBody>
      </p:sp>
      <p:sp>
        <p:nvSpPr>
          <p:cNvPr id="7" name="Rettangolo 6"/>
          <p:cNvSpPr/>
          <p:nvPr userDrawn="1"/>
        </p:nvSpPr>
        <p:spPr>
          <a:xfrm>
            <a:off x="349254" y="5794379"/>
            <a:ext cx="301625" cy="855664"/>
          </a:xfrm>
          <a:prstGeom prst="rect">
            <a:avLst/>
          </a:prstGeom>
          <a:solidFill>
            <a:srgbClr val="002E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it-IT">
              <a:solidFill>
                <a:srgbClr val="FFFFFF"/>
              </a:solidFill>
              <a:latin typeface="Arial"/>
              <a:cs typeface="Arial"/>
            </a:endParaRPr>
          </a:p>
        </p:txBody>
      </p:sp>
      <p:pic>
        <p:nvPicPr>
          <p:cNvPr id="8" name="Immagine 8"/>
          <p:cNvPicPr>
            <a:picLocks noChangeAspect="1"/>
          </p:cNvPicPr>
          <p:nvPr userDrawn="1"/>
        </p:nvPicPr>
        <p:blipFill>
          <a:blip r:embed="rId2" cstate="print"/>
          <a:srcRect/>
          <a:stretch>
            <a:fillRect/>
          </a:stretch>
        </p:blipFill>
        <p:spPr bwMode="auto">
          <a:xfrm>
            <a:off x="393707" y="5846763"/>
            <a:ext cx="214313" cy="58738"/>
          </a:xfrm>
          <a:prstGeom prst="rect">
            <a:avLst/>
          </a:prstGeom>
          <a:noFill/>
          <a:ln w="9525">
            <a:noFill/>
            <a:miter lim="800000"/>
            <a:headEnd/>
            <a:tailEnd/>
          </a:ln>
        </p:spPr>
      </p:pic>
      <p:sp>
        <p:nvSpPr>
          <p:cNvPr id="2" name="Titolo 1"/>
          <p:cNvSpPr>
            <a:spLocks noGrp="1"/>
          </p:cNvSpPr>
          <p:nvPr>
            <p:ph type="title"/>
          </p:nvPr>
        </p:nvSpPr>
        <p:spPr>
          <a:xfrm>
            <a:off x="353165" y="251513"/>
            <a:ext cx="8445971" cy="694416"/>
          </a:xfrm>
        </p:spPr>
        <p:txBody>
          <a:bodyPr lIns="0" tIns="0" rIns="0" bIns="0" anchor="t">
            <a:noAutofit/>
          </a:bodyPr>
          <a:lstStyle>
            <a:lvl1pPr>
              <a:defRPr sz="2000" baseline="0">
                <a:solidFill>
                  <a:srgbClr val="002E5D"/>
                </a:solidFill>
                <a:latin typeface="Verdana" charset="0"/>
                <a:ea typeface="Verdana" charset="0"/>
                <a:cs typeface="Verdana" charset="0"/>
              </a:defRPr>
            </a:lvl1pPr>
          </a:lstStyle>
          <a:p>
            <a:r>
              <a:rPr lang="it-IT"/>
              <a:t>Fare clic per modificare lo stile del titolo</a:t>
            </a:r>
            <a:endParaRPr lang="it-IT" dirty="0"/>
          </a:p>
        </p:txBody>
      </p:sp>
      <p:sp>
        <p:nvSpPr>
          <p:cNvPr id="3" name="Segnaposto contenuto 2"/>
          <p:cNvSpPr>
            <a:spLocks noGrp="1"/>
          </p:cNvSpPr>
          <p:nvPr>
            <p:ph idx="1"/>
          </p:nvPr>
        </p:nvSpPr>
        <p:spPr>
          <a:xfrm>
            <a:off x="343710" y="1100414"/>
            <a:ext cx="8445971" cy="4055789"/>
          </a:xfrm>
        </p:spPr>
        <p:txBody>
          <a:bodyPr lIns="0" tIns="0" rIns="0" bIns="0">
            <a:noAutofit/>
          </a:bodyPr>
          <a:lstStyle>
            <a:lvl1pPr>
              <a:lnSpc>
                <a:spcPct val="134000"/>
              </a:lnSpc>
              <a:defRPr sz="1600" b="0" i="0">
                <a:solidFill>
                  <a:schemeClr val="tx1"/>
                </a:solidFill>
                <a:latin typeface="Verdana" charset="0"/>
                <a:ea typeface="Verdana" charset="0"/>
                <a:cs typeface="Verdana" charset="0"/>
              </a:defRPr>
            </a:lvl1pPr>
            <a:lvl2pPr>
              <a:lnSpc>
                <a:spcPct val="134000"/>
              </a:lnSpc>
              <a:defRPr sz="1400" b="0" i="0">
                <a:solidFill>
                  <a:schemeClr val="tx1"/>
                </a:solidFill>
                <a:latin typeface="Verdana" charset="0"/>
                <a:ea typeface="Verdana" charset="0"/>
                <a:cs typeface="Verdana" charset="0"/>
              </a:defRPr>
            </a:lvl2pPr>
            <a:lvl3pPr>
              <a:lnSpc>
                <a:spcPct val="134000"/>
              </a:lnSpc>
              <a:defRPr sz="1200" b="0" i="0">
                <a:solidFill>
                  <a:schemeClr val="tx1"/>
                </a:solidFill>
                <a:latin typeface="Verdana" charset="0"/>
                <a:ea typeface="Verdana" charset="0"/>
                <a:cs typeface="Verdana" charset="0"/>
              </a:defRPr>
            </a:lvl3pPr>
            <a:lvl4pPr>
              <a:lnSpc>
                <a:spcPct val="134000"/>
              </a:lnSpc>
              <a:defRPr sz="1200" b="0" i="0">
                <a:solidFill>
                  <a:schemeClr val="tx1"/>
                </a:solidFill>
                <a:latin typeface="Verdana" charset="0"/>
                <a:ea typeface="Verdana" charset="0"/>
                <a:cs typeface="Verdana" charset="0"/>
              </a:defRPr>
            </a:lvl4pPr>
            <a:lvl5pPr>
              <a:lnSpc>
                <a:spcPct val="134000"/>
              </a:lnSpc>
              <a:defRPr sz="1000" b="0" i="0">
                <a:solidFill>
                  <a:schemeClr val="tx1"/>
                </a:solidFill>
                <a:latin typeface="Verdana" charset="0"/>
                <a:ea typeface="Verdana" charset="0"/>
                <a:cs typeface="Verdana" charset="0"/>
              </a:defRPr>
            </a:lvl5pPr>
          </a:lstStyle>
          <a:p>
            <a:pPr lvl="0"/>
            <a:r>
              <a:rPr lang="it-IT" dirty="0"/>
              <a:t>Fare clic per modificare gli stili del testo dello schema</a:t>
            </a:r>
          </a:p>
          <a:p>
            <a:pPr lvl="1"/>
            <a:r>
              <a:rPr lang="it-IT" dirty="0"/>
              <a:t>Secondo livello</a:t>
            </a:r>
          </a:p>
          <a:p>
            <a:pPr lvl="2"/>
            <a:r>
              <a:rPr lang="it-IT" dirty="0"/>
              <a:t>Terzo livello</a:t>
            </a:r>
          </a:p>
        </p:txBody>
      </p:sp>
      <p:sp>
        <p:nvSpPr>
          <p:cNvPr id="10" name="Segnaposto contenuto 11"/>
          <p:cNvSpPr>
            <a:spLocks noGrp="1"/>
          </p:cNvSpPr>
          <p:nvPr>
            <p:ph sz="quarter" idx="13"/>
          </p:nvPr>
        </p:nvSpPr>
        <p:spPr>
          <a:xfrm>
            <a:off x="961033" y="5793906"/>
            <a:ext cx="484184" cy="404395"/>
          </a:xfrm>
        </p:spPr>
        <p:txBody>
          <a:bodyPr>
            <a:noAutofit/>
          </a:bodyPr>
          <a:lstStyle>
            <a:lvl1pPr marL="0" indent="0">
              <a:buNone/>
              <a:defRPr sz="1000" baseline="0"/>
            </a:lvl1pPr>
          </a:lstStyle>
          <a:p>
            <a:pPr lvl="0"/>
            <a:r>
              <a:rPr lang="it-IT"/>
              <a:t>Fare clic per modificare stili del testo dello schema</a:t>
            </a:r>
          </a:p>
        </p:txBody>
      </p:sp>
      <p:sp>
        <p:nvSpPr>
          <p:cNvPr id="5" name="Segnaposto testo 4"/>
          <p:cNvSpPr>
            <a:spLocks noGrp="1"/>
          </p:cNvSpPr>
          <p:nvPr>
            <p:ph type="body" sz="quarter" idx="14"/>
          </p:nvPr>
        </p:nvSpPr>
        <p:spPr>
          <a:xfrm>
            <a:off x="1568312" y="6473832"/>
            <a:ext cx="4773216" cy="231775"/>
          </a:xfrm>
        </p:spPr>
        <p:txBody>
          <a:bodyPr wrap="none" lIns="0" tIns="0" rIns="0" bIns="0">
            <a:noAutofit/>
          </a:bodyPr>
          <a:lstStyle>
            <a:lvl1pPr marL="0" indent="0">
              <a:buNone/>
              <a:defRPr sz="1000" b="0" i="0" baseline="0">
                <a:solidFill>
                  <a:schemeClr val="bg1">
                    <a:lumMod val="95000"/>
                  </a:schemeClr>
                </a:solidFill>
                <a:latin typeface="Verdana" charset="0"/>
                <a:ea typeface="Verdana" charset="0"/>
                <a:cs typeface="Verdana" charset="0"/>
              </a:defRPr>
            </a:lvl1pPr>
            <a:lvl2pPr marL="457200" indent="0">
              <a:buNone/>
              <a:defRPr sz="1000" b="0" i="0">
                <a:latin typeface="Verdana" charset="0"/>
                <a:ea typeface="Verdana" charset="0"/>
                <a:cs typeface="Verdana" charset="0"/>
              </a:defRPr>
            </a:lvl2pPr>
            <a:lvl3pPr marL="914400" indent="0">
              <a:buNone/>
              <a:defRPr sz="1000" b="0" i="0">
                <a:latin typeface="Verdana" charset="0"/>
                <a:ea typeface="Verdana" charset="0"/>
                <a:cs typeface="Verdana" charset="0"/>
              </a:defRPr>
            </a:lvl3pPr>
            <a:lvl4pPr marL="1371600" indent="0">
              <a:buNone/>
              <a:defRPr sz="1000" b="0" i="0">
                <a:latin typeface="Verdana" charset="0"/>
                <a:ea typeface="Verdana" charset="0"/>
                <a:cs typeface="Verdana" charset="0"/>
              </a:defRPr>
            </a:lvl4pPr>
            <a:lvl5pPr marL="1828800" indent="0">
              <a:buNone/>
              <a:defRPr sz="1000" b="0" i="0">
                <a:latin typeface="Verdana" charset="0"/>
                <a:ea typeface="Verdana" charset="0"/>
                <a:cs typeface="Verdana" charset="0"/>
              </a:defRPr>
            </a:lvl5pPr>
          </a:lstStyle>
          <a:p>
            <a:pPr lvl="0"/>
            <a:r>
              <a:rPr lang="it-IT"/>
              <a:t>Fare clic per modificare stili del testo dello schema</a:t>
            </a:r>
          </a:p>
        </p:txBody>
      </p:sp>
      <p:sp>
        <p:nvSpPr>
          <p:cNvPr id="9" name="Segnaposto data 2"/>
          <p:cNvSpPr>
            <a:spLocks noGrp="1"/>
          </p:cNvSpPr>
          <p:nvPr userDrawn="1">
            <p:ph type="dt" sz="half" idx="15"/>
          </p:nvPr>
        </p:nvSpPr>
        <p:spPr>
          <a:xfrm>
            <a:off x="6480175" y="6473830"/>
            <a:ext cx="1081088" cy="365125"/>
          </a:xfrm>
        </p:spPr>
        <p:txBody>
          <a:bodyPr wrap="none" lIns="0" tIns="0" rIns="0" bIns="0"/>
          <a:lstStyle>
            <a:lvl1pPr algn="r">
              <a:defRPr sz="1000" b="0" i="0">
                <a:solidFill>
                  <a:srgbClr val="FFFFFF"/>
                </a:solidFill>
                <a:latin typeface="Verdana" charset="0"/>
                <a:ea typeface="Verdana" charset="0"/>
                <a:cs typeface="Verdana" charset="0"/>
              </a:defRPr>
            </a:lvl1pPr>
          </a:lstStyle>
          <a:p>
            <a:pPr>
              <a:defRPr/>
            </a:pPr>
            <a:fld id="{E73A8DA7-ACEC-4F79-A857-C41F31A1DF74}" type="datetime1">
              <a:rPr lang="it-IT"/>
              <a:pPr>
                <a:defRPr/>
              </a:pPr>
              <a:t>20/11/2018</a:t>
            </a:fld>
            <a:endParaRPr lang="it-IT" dirty="0"/>
          </a:p>
        </p:txBody>
      </p:sp>
      <p:sp>
        <p:nvSpPr>
          <p:cNvPr id="11" name="Segnaposto numero diapositiva 4"/>
          <p:cNvSpPr>
            <a:spLocks noGrp="1"/>
          </p:cNvSpPr>
          <p:nvPr userDrawn="1">
            <p:ph type="sldNum" sz="quarter" idx="16"/>
          </p:nvPr>
        </p:nvSpPr>
        <p:spPr>
          <a:xfrm>
            <a:off x="7699383" y="6473830"/>
            <a:ext cx="1090613" cy="365125"/>
          </a:xfrm>
        </p:spPr>
        <p:txBody>
          <a:bodyPr lIns="0" tIns="0" rIns="0" bIns="0"/>
          <a:lstStyle>
            <a:lvl1pPr>
              <a:defRPr sz="1000" smtClean="0">
                <a:solidFill>
                  <a:srgbClr val="F2F2F2"/>
                </a:solidFill>
                <a:latin typeface="Verdana" pitchFamily="34" charset="0"/>
              </a:defRPr>
            </a:lvl1pPr>
          </a:lstStyle>
          <a:p>
            <a:pPr>
              <a:defRPr/>
            </a:pPr>
            <a:fld id="{88E4A356-2457-43EA-98B2-82B0F57082CA}" type="slidenum">
              <a:rPr lang="it-IT" altLang="it-IT"/>
              <a:pPr>
                <a:defRPr/>
              </a:pPr>
              <a:t>‹N›</a:t>
            </a:fld>
            <a:endParaRPr lang="it-IT" altLang="it-IT"/>
          </a:p>
        </p:txBody>
      </p:sp>
    </p:spTree>
    <p:extLst>
      <p:ext uri="{BB962C8B-B14F-4D97-AF65-F5344CB8AC3E}">
        <p14:creationId xmlns:p14="http://schemas.microsoft.com/office/powerpoint/2010/main" val="187726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19" y="273052"/>
            <a:ext cx="3008313"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6B48D2F0-DB44-894D-9C23-11A29A3EA029}"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376731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2"/>
          <p:cNvSpPr>
            <a:spLocks noGrp="1" noChangeArrowheads="1"/>
          </p:cNvSpPr>
          <p:nvPr>
            <p:ph type="ftr" sz="quarter" idx="10"/>
          </p:nvPr>
        </p:nvSpPr>
        <p:spPr>
          <a:ln/>
        </p:spPr>
        <p:txBody>
          <a:bodyPr/>
          <a:lstStyle>
            <a:lvl1pPr>
              <a:defRPr/>
            </a:lvl1pPr>
          </a:lstStyle>
          <a:p>
            <a:pPr>
              <a:defRPr/>
            </a:pPr>
            <a:endParaRPr lang="it-IT">
              <a:solidFill>
                <a:srgbClr val="000000"/>
              </a:solidFill>
              <a:latin typeface="Arial"/>
              <a:ea typeface="ＭＳ Ｐゴシック"/>
            </a:endParaRPr>
          </a:p>
        </p:txBody>
      </p:sp>
      <p:sp>
        <p:nvSpPr>
          <p:cNvPr id="6" name="Rectangle 3"/>
          <p:cNvSpPr>
            <a:spLocks noGrp="1" noChangeArrowheads="1"/>
          </p:cNvSpPr>
          <p:nvPr>
            <p:ph type="sldNum" sz="quarter" idx="11"/>
          </p:nvPr>
        </p:nvSpPr>
        <p:spPr>
          <a:ln/>
        </p:spPr>
        <p:txBody>
          <a:bodyPr/>
          <a:lstStyle>
            <a:lvl1pPr>
              <a:defRPr/>
            </a:lvl1pPr>
          </a:lstStyle>
          <a:p>
            <a:pPr>
              <a:defRPr/>
            </a:pPr>
            <a:fld id="{4667A628-56F2-4B4B-B0F7-6D6AF857C0ED}" type="slidenum">
              <a:rPr lang="it-IT">
                <a:solidFill>
                  <a:srgbClr val="000000"/>
                </a:solidFill>
                <a:ea typeface="ＭＳ Ｐゴシック"/>
              </a:rPr>
              <a:pPr>
                <a:defRPr/>
              </a:pPr>
              <a:t>‹N›</a:t>
            </a:fld>
            <a:endParaRPr lang="it-IT">
              <a:solidFill>
                <a:srgbClr val="000000"/>
              </a:solidFill>
              <a:ea typeface="ＭＳ Ｐゴシック"/>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it-IT">
              <a:solidFill>
                <a:srgbClr val="000000"/>
              </a:solidFill>
              <a:latin typeface="Arial"/>
              <a:ea typeface="ＭＳ Ｐゴシック"/>
            </a:endParaRPr>
          </a:p>
        </p:txBody>
      </p:sp>
    </p:spTree>
    <p:extLst>
      <p:ext uri="{BB962C8B-B14F-4D97-AF65-F5344CB8AC3E}">
        <p14:creationId xmlns:p14="http://schemas.microsoft.com/office/powerpoint/2010/main" val="3289618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6" Type="http://schemas.openxmlformats.org/officeDocument/2006/relationships/theme" Target="../theme/theme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a:defRPr sz="1200">
                <a:cs typeface="Arial" charset="0"/>
              </a:defRPr>
            </a:lvl1pPr>
          </a:lstStyle>
          <a:p>
            <a:pPr fontAlgn="base">
              <a:spcBef>
                <a:spcPct val="0"/>
              </a:spcBef>
              <a:spcAft>
                <a:spcPct val="0"/>
              </a:spcAft>
              <a:defRPr/>
            </a:pPr>
            <a:endParaRPr lang="it-IT">
              <a:solidFill>
                <a:srgbClr val="000000"/>
              </a:solidFill>
              <a:latin typeface="Arial" charset="0"/>
              <a:ea typeface="ＭＳ Ｐゴシック" charset="0"/>
            </a:endParaRPr>
          </a:p>
        </p:txBody>
      </p:sp>
      <p:sp>
        <p:nvSpPr>
          <p:cNvPr id="11267"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atin typeface="Arial Black" charset="0"/>
                <a:cs typeface="Arial" charset="0"/>
              </a:defRPr>
            </a:lvl1pPr>
          </a:lstStyle>
          <a:p>
            <a:pPr fontAlgn="base">
              <a:spcBef>
                <a:spcPct val="0"/>
              </a:spcBef>
              <a:spcAft>
                <a:spcPct val="0"/>
              </a:spcAft>
              <a:defRPr/>
            </a:pPr>
            <a:fld id="{38E52C36-BEAF-054D-A916-6B89629583AA}" type="slidenum">
              <a:rPr lang="it-IT">
                <a:solidFill>
                  <a:srgbClr val="000000"/>
                </a:solidFill>
                <a:ea typeface="ＭＳ Ｐゴシック" charset="0"/>
              </a:rPr>
              <a:pPr fontAlgn="base">
                <a:spcBef>
                  <a:spcPct val="0"/>
                </a:spcBef>
                <a:spcAft>
                  <a:spcPct val="0"/>
                </a:spcAft>
                <a:defRPr/>
              </a:pPr>
              <a:t>‹N›</a:t>
            </a:fld>
            <a:endParaRPr lang="it-IT">
              <a:solidFill>
                <a:srgbClr val="000000"/>
              </a:solidFill>
              <a:ea typeface="ＭＳ Ｐゴシック" charset="0"/>
            </a:endParaRPr>
          </a:p>
        </p:txBody>
      </p:sp>
      <p:grpSp>
        <p:nvGrpSpPr>
          <p:cNvPr id="1028" name="Group 4"/>
          <p:cNvGrpSpPr>
            <a:grpSpLocks/>
          </p:cNvGrpSpPr>
          <p:nvPr/>
        </p:nvGrpSpPr>
        <p:grpSpPr bwMode="auto">
          <a:xfrm>
            <a:off x="0" y="0"/>
            <a:ext cx="9144000" cy="546100"/>
            <a:chOff x="0" y="0"/>
            <a:chExt cx="5760" cy="344"/>
          </a:xfrm>
        </p:grpSpPr>
        <p:sp>
          <p:nvSpPr>
            <p:cNvPr id="1126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it-IT" sz="2400">
                <a:solidFill>
                  <a:srgbClr val="000000"/>
                </a:solidFill>
                <a:latin typeface="Times New Roman" charset="0"/>
                <a:ea typeface="ＭＳ Ｐゴシック" charset="0"/>
                <a:cs typeface="Arial"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grpSp>
      <p:sp>
        <p:nvSpPr>
          <p:cNvPr id="11278"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1279"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1280"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cs typeface="Arial" charset="0"/>
              </a:defRPr>
            </a:lvl1pPr>
          </a:lstStyle>
          <a:p>
            <a:pPr fontAlgn="base">
              <a:spcBef>
                <a:spcPct val="0"/>
              </a:spcBef>
              <a:spcAft>
                <a:spcPct val="0"/>
              </a:spcAft>
              <a:defRPr/>
            </a:pPr>
            <a:endParaRPr lang="it-IT">
              <a:solidFill>
                <a:srgbClr val="000000"/>
              </a:solidFill>
              <a:latin typeface="Arial" charset="0"/>
              <a:ea typeface="ＭＳ Ｐゴシック" charset="0"/>
            </a:endParaRPr>
          </a:p>
        </p:txBody>
      </p:sp>
    </p:spTree>
    <p:extLst>
      <p:ext uri="{BB962C8B-B14F-4D97-AF65-F5344CB8AC3E}">
        <p14:creationId xmlns:p14="http://schemas.microsoft.com/office/powerpoint/2010/main" val="653343151"/>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ＭＳ Ｐゴシック" charset="0"/>
          <a:cs typeface="Arial" charset="0"/>
        </a:defRPr>
      </a:lvl2pPr>
      <a:lvl3pPr algn="l" rtl="0" eaLnBrk="0" fontAlgn="base" hangingPunct="0">
        <a:spcBef>
          <a:spcPct val="0"/>
        </a:spcBef>
        <a:spcAft>
          <a:spcPct val="0"/>
        </a:spcAft>
        <a:defRPr sz="4400">
          <a:solidFill>
            <a:schemeClr val="tx1"/>
          </a:solidFill>
          <a:latin typeface="Arial" charset="0"/>
          <a:ea typeface="ＭＳ Ｐゴシック" charset="0"/>
          <a:cs typeface="Arial" charset="0"/>
        </a:defRPr>
      </a:lvl3pPr>
      <a:lvl4pPr algn="l" rtl="0" eaLnBrk="0" fontAlgn="base" hangingPunct="0">
        <a:spcBef>
          <a:spcPct val="0"/>
        </a:spcBef>
        <a:spcAft>
          <a:spcPct val="0"/>
        </a:spcAft>
        <a:defRPr sz="4400">
          <a:solidFill>
            <a:schemeClr val="tx1"/>
          </a:solidFill>
          <a:latin typeface="Arial" charset="0"/>
          <a:ea typeface="ＭＳ Ｐゴシック" charset="0"/>
          <a:cs typeface="Arial" charset="0"/>
        </a:defRPr>
      </a:lvl4pPr>
      <a:lvl5pPr algn="l" rtl="0" eaLnBrk="0" fontAlgn="base" hangingPunct="0">
        <a:spcBef>
          <a:spcPct val="0"/>
        </a:spcBef>
        <a:spcAft>
          <a:spcPct val="0"/>
        </a:spcAft>
        <a:defRPr sz="4400">
          <a:solidFill>
            <a:schemeClr val="tx1"/>
          </a:solidFill>
          <a:latin typeface="Arial" charset="0"/>
          <a:ea typeface="ＭＳ Ｐゴシック" charset="0"/>
          <a:cs typeface="Arial" charset="0"/>
        </a:defRPr>
      </a:lvl5pPr>
      <a:lvl6pPr marL="457200" algn="l" rtl="0" fontAlgn="base">
        <a:spcBef>
          <a:spcPct val="0"/>
        </a:spcBef>
        <a:spcAft>
          <a:spcPct val="0"/>
        </a:spcAft>
        <a:defRPr sz="4400">
          <a:solidFill>
            <a:schemeClr val="tx1"/>
          </a:solidFill>
          <a:latin typeface="Arial" charset="0"/>
          <a:ea typeface="ＭＳ Ｐゴシック" charset="0"/>
          <a:cs typeface="Arial" charset="0"/>
        </a:defRPr>
      </a:lvl6pPr>
      <a:lvl7pPr marL="914400" algn="l" rtl="0" fontAlgn="base">
        <a:spcBef>
          <a:spcPct val="0"/>
        </a:spcBef>
        <a:spcAft>
          <a:spcPct val="0"/>
        </a:spcAft>
        <a:defRPr sz="4400">
          <a:solidFill>
            <a:schemeClr val="tx1"/>
          </a:solidFill>
          <a:latin typeface="Arial" charset="0"/>
          <a:ea typeface="ＭＳ Ｐゴシック" charset="0"/>
          <a:cs typeface="Arial" charset="0"/>
        </a:defRPr>
      </a:lvl7pPr>
      <a:lvl8pPr marL="1371600" algn="l" rtl="0" fontAlgn="base">
        <a:spcBef>
          <a:spcPct val="0"/>
        </a:spcBef>
        <a:spcAft>
          <a:spcPct val="0"/>
        </a:spcAft>
        <a:defRPr sz="4400">
          <a:solidFill>
            <a:schemeClr val="tx1"/>
          </a:solidFill>
          <a:latin typeface="Arial" charset="0"/>
          <a:ea typeface="ＭＳ Ｐゴシック" charset="0"/>
          <a:cs typeface="Arial" charset="0"/>
        </a:defRPr>
      </a:lvl8pPr>
      <a:lvl9pPr marL="1828800" algn="l" rtl="0" fontAlgn="base">
        <a:spcBef>
          <a:spcPct val="0"/>
        </a:spcBef>
        <a:spcAft>
          <a:spcPct val="0"/>
        </a:spcAft>
        <a:defRPr sz="4400">
          <a:solidFill>
            <a:schemeClr val="tx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charset="0"/>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charset="0"/>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lr>
          <a:schemeClr val="bg2"/>
        </a:buClr>
        <a:buSzPct val="65000"/>
        <a:buFont typeface="Wingdings" charset="0"/>
        <a:buChar char="n"/>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lr>
          <a:schemeClr val="accent2"/>
        </a:buClr>
        <a:buSzPct val="70000"/>
        <a:buFont typeface="Wingdings" charset="0"/>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lr>
          <a:schemeClr val="bg2"/>
        </a:buClr>
        <a:buFont typeface="Wingdings" charset="0"/>
        <a:buChar char="§"/>
        <a:defRPr sz="2000">
          <a:solidFill>
            <a:schemeClr val="tx1"/>
          </a:solidFill>
          <a:latin typeface="+mn-lt"/>
          <a:ea typeface="Arial" charset="0"/>
          <a:cs typeface="+mn-cs"/>
        </a:defRPr>
      </a:lvl5pPr>
      <a:lvl6pPr marL="25146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6pPr>
      <a:lvl7pPr marL="29718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7pPr>
      <a:lvl8pPr marL="34290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8pPr>
      <a:lvl9pPr marL="38862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65"/>
            <a:ext cx="2133600" cy="365125"/>
          </a:xfrm>
          <a:prstGeom prst="rect">
            <a:avLst/>
          </a:prstGeom>
        </p:spPr>
        <p:txBody>
          <a:bodyPr vert="horz" lIns="91440" tIns="45720" rIns="91440" bIns="45720" rtlCol="0" anchor="ctr"/>
          <a:lstStyle>
            <a:lvl1pPr algn="l">
              <a:buClr>
                <a:srgbClr val="000000"/>
              </a:buClr>
              <a:buSzPct val="100000"/>
              <a:buFont typeface="Times New Roman" pitchFamily="18" charset="0"/>
              <a:buNone/>
              <a:defRPr sz="1200" smtClean="0">
                <a:solidFill>
                  <a:schemeClr val="tx1">
                    <a:tint val="75000"/>
                  </a:schemeClr>
                </a:solidFill>
                <a:ea typeface="DejaVu Sans" charset="0"/>
                <a:cs typeface="DejaVu Sans" charset="0"/>
              </a:defRPr>
            </a:lvl1pPr>
          </a:lstStyle>
          <a:p>
            <a:pPr defTabSz="449263" fontAlgn="base">
              <a:spcBef>
                <a:spcPct val="0"/>
              </a:spcBef>
              <a:spcAft>
                <a:spcPct val="0"/>
              </a:spcAft>
              <a:defRPr/>
            </a:pPr>
            <a:fld id="{66ECC113-4994-42DA-B0C6-87FC1C9818DA}" type="datetimeFigureOut">
              <a:rPr lang="en-US">
                <a:solidFill>
                  <a:prstClr val="black">
                    <a:tint val="75000"/>
                  </a:prstClr>
                </a:solidFill>
                <a:latin typeface="Comic Sans MS" pitchFamily="66" charset="0"/>
              </a:rPr>
              <a:pPr defTabSz="449263" fontAlgn="base">
                <a:spcBef>
                  <a:spcPct val="0"/>
                </a:spcBef>
                <a:spcAft>
                  <a:spcPct val="0"/>
                </a:spcAft>
                <a:defRPr/>
              </a:pPr>
              <a:t>11/20/2018</a:t>
            </a:fld>
            <a:endParaRPr lang="en-US" dirty="0">
              <a:solidFill>
                <a:prstClr val="black">
                  <a:tint val="75000"/>
                </a:prstClr>
              </a:solidFill>
              <a:latin typeface="Comic Sans MS" pitchFamily="66" charset="0"/>
            </a:endParaRPr>
          </a:p>
        </p:txBody>
      </p:sp>
      <p:sp>
        <p:nvSpPr>
          <p:cNvPr id="5" name="Segnaposto piè di pagina 4"/>
          <p:cNvSpPr>
            <a:spLocks noGrp="1"/>
          </p:cNvSpPr>
          <p:nvPr>
            <p:ph type="ftr" sz="quarter" idx="3"/>
          </p:nvPr>
        </p:nvSpPr>
        <p:spPr>
          <a:xfrm>
            <a:off x="3124200" y="6356365"/>
            <a:ext cx="2895600" cy="365125"/>
          </a:xfrm>
          <a:prstGeom prst="rect">
            <a:avLst/>
          </a:prstGeom>
        </p:spPr>
        <p:txBody>
          <a:bodyPr vert="horz" lIns="91440" tIns="45720" rIns="91440" bIns="45720" rtlCol="0" anchor="ctr"/>
          <a:lstStyle>
            <a:lvl1pPr algn="ctr">
              <a:buClr>
                <a:srgbClr val="000000"/>
              </a:buClr>
              <a:buSzPct val="100000"/>
              <a:buFont typeface="Times New Roman" pitchFamily="18" charset="0"/>
              <a:buNone/>
              <a:defRPr sz="1200" dirty="0">
                <a:solidFill>
                  <a:schemeClr val="tx1">
                    <a:tint val="75000"/>
                  </a:schemeClr>
                </a:solidFill>
                <a:ea typeface="DejaVu Sans" charset="0"/>
                <a:cs typeface="DejaVu Sans" charset="0"/>
              </a:defRPr>
            </a:lvl1pPr>
          </a:lstStyle>
          <a:p>
            <a:pPr defTabSz="449263" fontAlgn="base">
              <a:spcBef>
                <a:spcPct val="0"/>
              </a:spcBef>
              <a:spcAft>
                <a:spcPct val="0"/>
              </a:spcAft>
              <a:defRPr/>
            </a:pPr>
            <a:endParaRPr lang="en-US">
              <a:solidFill>
                <a:prstClr val="black">
                  <a:tint val="75000"/>
                </a:prstClr>
              </a:solidFill>
              <a:latin typeface="Comic Sans MS" pitchFamily="66" charset="0"/>
            </a:endParaRPr>
          </a:p>
        </p:txBody>
      </p:sp>
      <p:sp>
        <p:nvSpPr>
          <p:cNvPr id="6" name="Segnaposto numero diapositiva 5"/>
          <p:cNvSpPr>
            <a:spLocks noGrp="1"/>
          </p:cNvSpPr>
          <p:nvPr>
            <p:ph type="sldNum" sz="quarter" idx="4"/>
          </p:nvPr>
        </p:nvSpPr>
        <p:spPr>
          <a:xfrm>
            <a:off x="6553200" y="6356365"/>
            <a:ext cx="2133600" cy="365125"/>
          </a:xfrm>
          <a:prstGeom prst="rect">
            <a:avLst/>
          </a:prstGeom>
        </p:spPr>
        <p:txBody>
          <a:bodyPr vert="horz" lIns="91440" tIns="45720" rIns="91440" bIns="45720" rtlCol="0" anchor="ctr"/>
          <a:lstStyle>
            <a:lvl1pPr algn="r">
              <a:buClr>
                <a:srgbClr val="000000"/>
              </a:buClr>
              <a:buSzPct val="100000"/>
              <a:buFont typeface="Times New Roman" pitchFamily="18" charset="0"/>
              <a:buNone/>
              <a:defRPr sz="1200" smtClean="0">
                <a:solidFill>
                  <a:schemeClr val="tx1">
                    <a:tint val="75000"/>
                  </a:schemeClr>
                </a:solidFill>
                <a:ea typeface="DejaVu Sans" charset="0"/>
                <a:cs typeface="DejaVu Sans" charset="0"/>
              </a:defRPr>
            </a:lvl1pPr>
          </a:lstStyle>
          <a:p>
            <a:pPr defTabSz="449263" fontAlgn="base">
              <a:spcBef>
                <a:spcPct val="0"/>
              </a:spcBef>
              <a:spcAft>
                <a:spcPct val="0"/>
              </a:spcAft>
              <a:defRPr/>
            </a:pPr>
            <a:fld id="{37E4F27E-7C37-42EB-B8CB-63978EFDFE4F}" type="slidenum">
              <a:rPr lang="en-US">
                <a:solidFill>
                  <a:prstClr val="black">
                    <a:tint val="75000"/>
                  </a:prstClr>
                </a:solidFill>
                <a:latin typeface="Comic Sans MS" pitchFamily="66" charset="0"/>
              </a:rPr>
              <a:pPr defTabSz="449263" fontAlgn="base">
                <a:spcBef>
                  <a:spcPct val="0"/>
                </a:spcBef>
                <a:spcAft>
                  <a:spcPct val="0"/>
                </a:spcAft>
                <a:defRPr/>
              </a:pPr>
              <a:t>‹N›</a:t>
            </a:fld>
            <a:endParaRPr lang="en-US" dirty="0">
              <a:solidFill>
                <a:prstClr val="black">
                  <a:tint val="75000"/>
                </a:prstClr>
              </a:solidFill>
              <a:latin typeface="Comic Sans MS" pitchFamily="66" charset="0"/>
            </a:endParaRPr>
          </a:p>
        </p:txBody>
      </p:sp>
    </p:spTree>
    <p:extLst>
      <p:ext uri="{BB962C8B-B14F-4D97-AF65-F5344CB8AC3E}">
        <p14:creationId xmlns:p14="http://schemas.microsoft.com/office/powerpoint/2010/main" val="3093196246"/>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4044" r:id="rId6"/>
    <p:sldLayoutId id="2147484045" r:id="rId7"/>
    <p:sldLayoutId id="2147484046" r:id="rId8"/>
    <p:sldLayoutId id="2147484047" r:id="rId9"/>
    <p:sldLayoutId id="2147484048" r:id="rId10"/>
    <p:sldLayoutId id="2147484049" r:id="rId11"/>
  </p:sldLayoutIdLst>
  <p:txStyles>
    <p:titleStyle>
      <a:lvl1pPr algn="ctr" rtl="0" fontAlgn="base">
        <a:spcBef>
          <a:spcPct val="0"/>
        </a:spcBef>
        <a:spcAft>
          <a:spcPct val="0"/>
        </a:spcAft>
        <a:defRPr sz="4400" kern="1200">
          <a:solidFill>
            <a:srgbClr val="0000FF"/>
          </a:solidFill>
          <a:latin typeface="Arial Rounded MT Bold" panose="020F0704030504030204" pitchFamily="34" charset="0"/>
          <a:ea typeface="+mj-ea"/>
          <a:cs typeface="+mj-cs"/>
        </a:defRPr>
      </a:lvl1pPr>
      <a:lvl2pPr algn="ctr" rtl="0" fontAlgn="base">
        <a:spcBef>
          <a:spcPct val="0"/>
        </a:spcBef>
        <a:spcAft>
          <a:spcPct val="0"/>
        </a:spcAft>
        <a:defRPr sz="4400">
          <a:solidFill>
            <a:srgbClr val="0000FF"/>
          </a:solidFill>
          <a:latin typeface="Arial Rounded MT Bold" pitchFamily="34" charset="0"/>
        </a:defRPr>
      </a:lvl2pPr>
      <a:lvl3pPr algn="ctr" rtl="0" fontAlgn="base">
        <a:spcBef>
          <a:spcPct val="0"/>
        </a:spcBef>
        <a:spcAft>
          <a:spcPct val="0"/>
        </a:spcAft>
        <a:defRPr sz="4400">
          <a:solidFill>
            <a:srgbClr val="0000FF"/>
          </a:solidFill>
          <a:latin typeface="Arial Rounded MT Bold" pitchFamily="34" charset="0"/>
        </a:defRPr>
      </a:lvl3pPr>
      <a:lvl4pPr algn="ctr" rtl="0" fontAlgn="base">
        <a:spcBef>
          <a:spcPct val="0"/>
        </a:spcBef>
        <a:spcAft>
          <a:spcPct val="0"/>
        </a:spcAft>
        <a:defRPr sz="4400">
          <a:solidFill>
            <a:srgbClr val="0000FF"/>
          </a:solidFill>
          <a:latin typeface="Arial Rounded MT Bold" pitchFamily="34" charset="0"/>
        </a:defRPr>
      </a:lvl4pPr>
      <a:lvl5pPr algn="ctr" rtl="0" fontAlgn="base">
        <a:spcBef>
          <a:spcPct val="0"/>
        </a:spcBef>
        <a:spcAft>
          <a:spcPct val="0"/>
        </a:spcAft>
        <a:defRPr sz="4400">
          <a:solidFill>
            <a:srgbClr val="0000FF"/>
          </a:solidFill>
          <a:latin typeface="Arial Rounded MT Bold" pitchFamily="34" charset="0"/>
        </a:defRPr>
      </a:lvl5pPr>
      <a:lvl6pPr marL="457200" algn="ctr" rtl="0" fontAlgn="base">
        <a:spcBef>
          <a:spcPct val="0"/>
        </a:spcBef>
        <a:spcAft>
          <a:spcPct val="0"/>
        </a:spcAft>
        <a:defRPr sz="4400">
          <a:solidFill>
            <a:srgbClr val="0000FF"/>
          </a:solidFill>
          <a:latin typeface="Arial Rounded MT Bold" pitchFamily="34" charset="0"/>
        </a:defRPr>
      </a:lvl6pPr>
      <a:lvl7pPr marL="914400" algn="ctr" rtl="0" fontAlgn="base">
        <a:spcBef>
          <a:spcPct val="0"/>
        </a:spcBef>
        <a:spcAft>
          <a:spcPct val="0"/>
        </a:spcAft>
        <a:defRPr sz="4400">
          <a:solidFill>
            <a:srgbClr val="0000FF"/>
          </a:solidFill>
          <a:latin typeface="Arial Rounded MT Bold" pitchFamily="34" charset="0"/>
        </a:defRPr>
      </a:lvl7pPr>
      <a:lvl8pPr marL="1371600" algn="ctr" rtl="0" fontAlgn="base">
        <a:spcBef>
          <a:spcPct val="0"/>
        </a:spcBef>
        <a:spcAft>
          <a:spcPct val="0"/>
        </a:spcAft>
        <a:defRPr sz="4400">
          <a:solidFill>
            <a:srgbClr val="0000FF"/>
          </a:solidFill>
          <a:latin typeface="Arial Rounded MT Bold" pitchFamily="34" charset="0"/>
        </a:defRPr>
      </a:lvl8pPr>
      <a:lvl9pPr marL="1828800" algn="ctr" rtl="0" fontAlgn="base">
        <a:spcBef>
          <a:spcPct val="0"/>
        </a:spcBef>
        <a:spcAft>
          <a:spcPct val="0"/>
        </a:spcAft>
        <a:defRPr sz="4400">
          <a:solidFill>
            <a:srgbClr val="0000FF"/>
          </a:solidFill>
          <a:latin typeface="Arial Rounded MT Bold"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rgbClr val="0000FF"/>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a:defRPr sz="1200">
                <a:solidFill>
                  <a:srgbClr val="000000"/>
                </a:solidFill>
                <a:cs typeface="Arial" charset="0"/>
              </a:defRPr>
            </a:lvl1pPr>
          </a:lstStyle>
          <a:p>
            <a:pPr fontAlgn="base">
              <a:spcBef>
                <a:spcPct val="0"/>
              </a:spcBef>
              <a:spcAft>
                <a:spcPct val="0"/>
              </a:spcAft>
              <a:defRPr/>
            </a:pPr>
            <a:endParaRPr lang="it-IT">
              <a:latin typeface="Arial" charset="0"/>
              <a:ea typeface="ＭＳ Ｐゴシック" charset="0"/>
            </a:endParaRPr>
          </a:p>
        </p:txBody>
      </p:sp>
      <p:sp>
        <p:nvSpPr>
          <p:cNvPr id="11267"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solidFill>
                  <a:srgbClr val="000000"/>
                </a:solidFill>
                <a:latin typeface="Arial Black" charset="0"/>
                <a:cs typeface="Arial" charset="0"/>
              </a:defRPr>
            </a:lvl1pPr>
          </a:lstStyle>
          <a:p>
            <a:pPr fontAlgn="base">
              <a:spcBef>
                <a:spcPct val="0"/>
              </a:spcBef>
              <a:spcAft>
                <a:spcPct val="0"/>
              </a:spcAft>
              <a:defRPr/>
            </a:pPr>
            <a:fld id="{CC0FC003-7992-4549-97D3-26D056B32E4C}" type="slidenum">
              <a:rPr lang="it-IT">
                <a:ea typeface="ＭＳ Ｐゴシック" charset="0"/>
              </a:rPr>
              <a:pPr fontAlgn="base">
                <a:spcBef>
                  <a:spcPct val="0"/>
                </a:spcBef>
                <a:spcAft>
                  <a:spcPct val="0"/>
                </a:spcAft>
                <a:defRPr/>
              </a:pPr>
              <a:t>‹N›</a:t>
            </a:fld>
            <a:endParaRPr lang="it-IT">
              <a:ea typeface="ＭＳ Ｐゴシック" charset="0"/>
            </a:endParaRPr>
          </a:p>
        </p:txBody>
      </p:sp>
      <p:grpSp>
        <p:nvGrpSpPr>
          <p:cNvPr id="162820" name="Group 4"/>
          <p:cNvGrpSpPr>
            <a:grpSpLocks/>
          </p:cNvGrpSpPr>
          <p:nvPr/>
        </p:nvGrpSpPr>
        <p:grpSpPr bwMode="auto">
          <a:xfrm>
            <a:off x="0" y="0"/>
            <a:ext cx="9144000" cy="546100"/>
            <a:chOff x="0" y="0"/>
            <a:chExt cx="5760" cy="344"/>
          </a:xfrm>
        </p:grpSpPr>
        <p:sp>
          <p:nvSpPr>
            <p:cNvPr id="1126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it-IT" sz="2400">
                <a:solidFill>
                  <a:srgbClr val="000000"/>
                </a:solidFill>
                <a:latin typeface="Times New Roman" charset="0"/>
                <a:ea typeface="ＭＳ Ｐゴシック" charset="0"/>
                <a:cs typeface="Arial" charset="0"/>
              </a:endParaRPr>
            </a:p>
          </p:txBody>
        </p:sp>
        <p:sp>
          <p:nvSpPr>
            <p:cNvPr id="162825"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62826"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62827"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62828"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sp>
          <p:nvSpPr>
            <p:cNvPr id="162829"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666699"/>
                </a:solidFill>
                <a:latin typeface="Arial" charset="0"/>
                <a:ea typeface="ＭＳ Ｐゴシック" charset="0"/>
                <a:cs typeface="ＭＳ Ｐゴシック" charset="0"/>
              </a:endParaRPr>
            </a:p>
          </p:txBody>
        </p:sp>
        <p:sp>
          <p:nvSpPr>
            <p:cNvPr id="162830"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sz="2400">
                <a:solidFill>
                  <a:srgbClr val="000000"/>
                </a:solidFill>
                <a:latin typeface="Times New Roman" charset="0"/>
                <a:ea typeface="ＭＳ Ｐゴシック" charset="0"/>
                <a:cs typeface="ＭＳ Ｐゴシック" charset="0"/>
              </a:endParaRPr>
            </a:p>
          </p:txBody>
        </p:sp>
        <p:sp>
          <p:nvSpPr>
            <p:cNvPr id="162831"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sp>
          <p:nvSpPr>
            <p:cNvPr id="162832"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it-IT">
                <a:solidFill>
                  <a:srgbClr val="9999CC"/>
                </a:solidFill>
                <a:latin typeface="Arial" charset="0"/>
                <a:ea typeface="ＭＳ Ｐゴシック" charset="0"/>
                <a:cs typeface="ＭＳ Ｐゴシック" charset="0"/>
              </a:endParaRPr>
            </a:p>
          </p:txBody>
        </p:sp>
      </p:grpSp>
      <p:sp>
        <p:nvSpPr>
          <p:cNvPr id="11278"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1279"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1280"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solidFill>
                  <a:srgbClr val="000000"/>
                </a:solidFill>
                <a:cs typeface="Arial" charset="0"/>
              </a:defRPr>
            </a:lvl1pPr>
          </a:lstStyle>
          <a:p>
            <a:pPr fontAlgn="base">
              <a:spcBef>
                <a:spcPct val="0"/>
              </a:spcBef>
              <a:spcAft>
                <a:spcPct val="0"/>
              </a:spcAft>
              <a:defRPr/>
            </a:pPr>
            <a:endParaRPr lang="it-IT">
              <a:latin typeface="Arial" charset="0"/>
              <a:ea typeface="ＭＳ Ｐゴシック" charset="0"/>
            </a:endParaRPr>
          </a:p>
        </p:txBody>
      </p:sp>
    </p:spTree>
    <p:extLst>
      <p:ext uri="{BB962C8B-B14F-4D97-AF65-F5344CB8AC3E}">
        <p14:creationId xmlns:p14="http://schemas.microsoft.com/office/powerpoint/2010/main" val="1752815523"/>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ea typeface="ＭＳ Ｐゴシック" charset="0"/>
          <a:cs typeface="Arial" charset="0"/>
        </a:defRPr>
      </a:lvl2pPr>
      <a:lvl3pPr algn="l" rtl="0" eaLnBrk="0" fontAlgn="base" hangingPunct="0">
        <a:spcBef>
          <a:spcPct val="0"/>
        </a:spcBef>
        <a:spcAft>
          <a:spcPct val="0"/>
        </a:spcAft>
        <a:defRPr sz="4400">
          <a:solidFill>
            <a:schemeClr val="tx1"/>
          </a:solidFill>
          <a:latin typeface="Arial" charset="0"/>
          <a:ea typeface="ＭＳ Ｐゴシック" charset="0"/>
          <a:cs typeface="Arial" charset="0"/>
        </a:defRPr>
      </a:lvl3pPr>
      <a:lvl4pPr algn="l" rtl="0" eaLnBrk="0" fontAlgn="base" hangingPunct="0">
        <a:spcBef>
          <a:spcPct val="0"/>
        </a:spcBef>
        <a:spcAft>
          <a:spcPct val="0"/>
        </a:spcAft>
        <a:defRPr sz="4400">
          <a:solidFill>
            <a:schemeClr val="tx1"/>
          </a:solidFill>
          <a:latin typeface="Arial" charset="0"/>
          <a:ea typeface="ＭＳ Ｐゴシック" charset="0"/>
          <a:cs typeface="Arial" charset="0"/>
        </a:defRPr>
      </a:lvl4pPr>
      <a:lvl5pPr algn="l" rtl="0" eaLnBrk="0" fontAlgn="base" hangingPunct="0">
        <a:spcBef>
          <a:spcPct val="0"/>
        </a:spcBef>
        <a:spcAft>
          <a:spcPct val="0"/>
        </a:spcAft>
        <a:defRPr sz="4400">
          <a:solidFill>
            <a:schemeClr val="tx1"/>
          </a:solidFill>
          <a:latin typeface="Arial" charset="0"/>
          <a:ea typeface="ＭＳ Ｐゴシック" charset="0"/>
          <a:cs typeface="Arial" charset="0"/>
        </a:defRPr>
      </a:lvl5pPr>
      <a:lvl6pPr marL="457200" algn="l" rtl="0" fontAlgn="base">
        <a:spcBef>
          <a:spcPct val="0"/>
        </a:spcBef>
        <a:spcAft>
          <a:spcPct val="0"/>
        </a:spcAft>
        <a:defRPr sz="4400">
          <a:solidFill>
            <a:schemeClr val="tx1"/>
          </a:solidFill>
          <a:latin typeface="Arial" charset="0"/>
          <a:ea typeface="ＭＳ Ｐゴシック" charset="0"/>
          <a:cs typeface="Arial" charset="0"/>
        </a:defRPr>
      </a:lvl6pPr>
      <a:lvl7pPr marL="914400" algn="l" rtl="0" fontAlgn="base">
        <a:spcBef>
          <a:spcPct val="0"/>
        </a:spcBef>
        <a:spcAft>
          <a:spcPct val="0"/>
        </a:spcAft>
        <a:defRPr sz="4400">
          <a:solidFill>
            <a:schemeClr val="tx1"/>
          </a:solidFill>
          <a:latin typeface="Arial" charset="0"/>
          <a:ea typeface="ＭＳ Ｐゴシック" charset="0"/>
          <a:cs typeface="Arial" charset="0"/>
        </a:defRPr>
      </a:lvl7pPr>
      <a:lvl8pPr marL="1371600" algn="l" rtl="0" fontAlgn="base">
        <a:spcBef>
          <a:spcPct val="0"/>
        </a:spcBef>
        <a:spcAft>
          <a:spcPct val="0"/>
        </a:spcAft>
        <a:defRPr sz="4400">
          <a:solidFill>
            <a:schemeClr val="tx1"/>
          </a:solidFill>
          <a:latin typeface="Arial" charset="0"/>
          <a:ea typeface="ＭＳ Ｐゴシック" charset="0"/>
          <a:cs typeface="Arial" charset="0"/>
        </a:defRPr>
      </a:lvl8pPr>
      <a:lvl9pPr marL="1828800" algn="l" rtl="0" fontAlgn="base">
        <a:spcBef>
          <a:spcPct val="0"/>
        </a:spcBef>
        <a:spcAft>
          <a:spcPct val="0"/>
        </a:spcAft>
        <a:defRPr sz="4400">
          <a:solidFill>
            <a:schemeClr val="tx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charset="0"/>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charset="0"/>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lr>
          <a:schemeClr val="bg2"/>
        </a:buClr>
        <a:buSzPct val="65000"/>
        <a:buFont typeface="Wingdings" charset="0"/>
        <a:buChar char="n"/>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lr>
          <a:schemeClr val="accent2"/>
        </a:buClr>
        <a:buSzPct val="70000"/>
        <a:buFont typeface="Wingdings" charset="0"/>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lr>
          <a:schemeClr val="bg2"/>
        </a:buClr>
        <a:buFont typeface="Wingdings" charset="0"/>
        <a:buChar char="§"/>
        <a:defRPr sz="2000">
          <a:solidFill>
            <a:schemeClr val="tx1"/>
          </a:solidFill>
          <a:latin typeface="+mn-lt"/>
          <a:ea typeface="Arial" charset="0"/>
          <a:cs typeface="+mn-cs"/>
        </a:defRPr>
      </a:lvl5pPr>
      <a:lvl6pPr marL="25146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6pPr>
      <a:lvl7pPr marL="29718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7pPr>
      <a:lvl8pPr marL="34290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8pPr>
      <a:lvl9pPr marL="3886200" indent="-228600" algn="l" rtl="0" fontAlgn="base">
        <a:spcBef>
          <a:spcPct val="20000"/>
        </a:spcBef>
        <a:spcAft>
          <a:spcPct val="0"/>
        </a:spcAft>
        <a:buClr>
          <a:schemeClr val="bg2"/>
        </a:buClr>
        <a:buFont typeface="Wingdings" charset="0"/>
        <a:buChar char="§"/>
        <a:defRPr sz="2000">
          <a:solidFill>
            <a:schemeClr val="tx1"/>
          </a:solidFill>
          <a:latin typeface="+mn-lt"/>
          <a:ea typeface="Arial" charset="0"/>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560C3503-A526-4B77-B48A-9C980795CDA6}" type="datetimeFigureOut">
              <a:rPr lang="it-IT" smtClean="0">
                <a:solidFill>
                  <a:prstClr val="black">
                    <a:tint val="75000"/>
                  </a:prstClr>
                </a:solidFill>
                <a:latin typeface="Arial" charset="0"/>
              </a:rPr>
              <a:pPr fontAlgn="base">
                <a:spcBef>
                  <a:spcPct val="0"/>
                </a:spcBef>
                <a:spcAft>
                  <a:spcPct val="0"/>
                </a:spcAft>
                <a:defRPr/>
              </a:pPr>
              <a:t>20/11/2018</a:t>
            </a:fld>
            <a:endParaRPr lang="it-IT">
              <a:solidFill>
                <a:prstClr val="black">
                  <a:tint val="75000"/>
                </a:prstClr>
              </a:solidFill>
              <a:latin typeface="Arial" charset="0"/>
            </a:endParaRPr>
          </a:p>
        </p:txBody>
      </p:sp>
      <p:sp>
        <p:nvSpPr>
          <p:cNvPr id="5" name="Segnaposto piè di pagina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it-IT">
              <a:solidFill>
                <a:prstClr val="black">
                  <a:tint val="75000"/>
                </a:prstClr>
              </a:solidFill>
              <a:latin typeface="Arial" charset="0"/>
            </a:endParaRPr>
          </a:p>
        </p:txBody>
      </p:sp>
      <p:sp>
        <p:nvSpPr>
          <p:cNvPr id="6" name="Segnaposto numero diapositiva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EA019A31-A204-4CC9-8FBE-3D2279C8D5C4}" type="slidenum">
              <a:rPr lang="it-IT" smtClean="0">
                <a:solidFill>
                  <a:prstClr val="black">
                    <a:tint val="75000"/>
                  </a:prstClr>
                </a:solidFill>
                <a:latin typeface="Arial" charset="0"/>
              </a:rPr>
              <a:pPr fontAlgn="base">
                <a:spcBef>
                  <a:spcPct val="0"/>
                </a:spcBef>
                <a:spcAft>
                  <a:spcPct val="0"/>
                </a:spcAft>
                <a:defRPr/>
              </a:pPr>
              <a:t>‹N›</a:t>
            </a:fld>
            <a:endParaRPr lang="it-IT">
              <a:solidFill>
                <a:prstClr val="black">
                  <a:tint val="75000"/>
                </a:prstClr>
              </a:solidFill>
              <a:latin typeface="Arial" charset="0"/>
            </a:endParaRPr>
          </a:p>
        </p:txBody>
      </p:sp>
    </p:spTree>
    <p:extLst>
      <p:ext uri="{BB962C8B-B14F-4D97-AF65-F5344CB8AC3E}">
        <p14:creationId xmlns:p14="http://schemas.microsoft.com/office/powerpoint/2010/main" val="901574877"/>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 id="2147484083" r:id="rId7"/>
    <p:sldLayoutId id="2147484084" r:id="rId8"/>
    <p:sldLayoutId id="2147484085" r:id="rId9"/>
    <p:sldLayoutId id="2147484086" r:id="rId10"/>
    <p:sldLayoutId id="214748408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28650" y="365129"/>
            <a:ext cx="7886700" cy="1325563"/>
          </a:xfrm>
          <a:prstGeom prst="rect">
            <a:avLst/>
          </a:prstGeom>
        </p:spPr>
        <p:txBody>
          <a:bodyPr vert="horz" lIns="91425" tIns="45712" rIns="91425" bIns="45712" rtlCol="0" anchor="ctr">
            <a:normAutofit/>
          </a:bodyPr>
          <a:lstStyle/>
          <a:p>
            <a:r>
              <a:rPr lang="it-IT"/>
              <a:t>Fare clic per modificare stile</a:t>
            </a:r>
          </a:p>
        </p:txBody>
      </p:sp>
      <p:sp>
        <p:nvSpPr>
          <p:cNvPr id="3" name="Segnaposto testo 2"/>
          <p:cNvSpPr>
            <a:spLocks noGrp="1"/>
          </p:cNvSpPr>
          <p:nvPr>
            <p:ph type="body" idx="1"/>
          </p:nvPr>
        </p:nvSpPr>
        <p:spPr>
          <a:xfrm>
            <a:off x="628650" y="1825625"/>
            <a:ext cx="7886700" cy="4351339"/>
          </a:xfrm>
          <a:prstGeom prst="rect">
            <a:avLst/>
          </a:prstGeom>
        </p:spPr>
        <p:txBody>
          <a:bodyPr vert="horz" lIns="91425" tIns="45712" rIns="91425" bIns="45712"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p:cNvSpPr>
            <a:spLocks noGrp="1"/>
          </p:cNvSpPr>
          <p:nvPr>
            <p:ph type="ftr" sz="quarter" idx="3"/>
          </p:nvPr>
        </p:nvSpPr>
        <p:spPr>
          <a:xfrm>
            <a:off x="403991" y="6356366"/>
            <a:ext cx="3086100" cy="365125"/>
          </a:xfrm>
          <a:prstGeom prst="rect">
            <a:avLst/>
          </a:prstGeom>
        </p:spPr>
        <p:txBody>
          <a:bodyPr vert="horz" lIns="91425" tIns="45712" rIns="91425" bIns="45712" rtlCol="0" anchor="ctr"/>
          <a:lstStyle>
            <a:lvl1pPr algn="ctr">
              <a:defRPr sz="1200">
                <a:solidFill>
                  <a:schemeClr val="tx1">
                    <a:tint val="75000"/>
                  </a:schemeClr>
                </a:solidFill>
              </a:defRPr>
            </a:lvl1pPr>
          </a:lstStyle>
          <a:p>
            <a:pPr defTabSz="914254"/>
            <a:r>
              <a:rPr lang="it-IT">
                <a:solidFill>
                  <a:srgbClr val="000000">
                    <a:tint val="75000"/>
                  </a:srgbClr>
                </a:solidFill>
                <a:latin typeface="Calibri"/>
              </a:rPr>
              <a:t>TITOLO PRESENTAZIONE</a:t>
            </a:r>
          </a:p>
        </p:txBody>
      </p:sp>
      <p:sp>
        <p:nvSpPr>
          <p:cNvPr id="11" name="Segnaposto data 2"/>
          <p:cNvSpPr>
            <a:spLocks noGrp="1"/>
          </p:cNvSpPr>
          <p:nvPr>
            <p:ph type="dt" sz="half" idx="2"/>
          </p:nvPr>
        </p:nvSpPr>
        <p:spPr>
          <a:xfrm>
            <a:off x="628650" y="6356366"/>
            <a:ext cx="2057400" cy="365125"/>
          </a:xfrm>
          <a:prstGeom prst="rect">
            <a:avLst/>
          </a:prstGeom>
        </p:spPr>
        <p:txBody>
          <a:bodyPr lIns="91425" tIns="45712" rIns="91425" bIns="45712"/>
          <a:lstStyle/>
          <a:p>
            <a:pPr defTabSz="914254"/>
            <a:fld id="{C4C23EF5-7234-1F4E-87C4-C416A9ABF2DC}" type="datetime1">
              <a:rPr lang="it-IT" smtClean="0">
                <a:solidFill>
                  <a:srgbClr val="000000"/>
                </a:solidFill>
                <a:latin typeface="Calibri"/>
              </a:rPr>
              <a:pPr defTabSz="914254"/>
              <a:t>20/11/2018</a:t>
            </a:fld>
            <a:endParaRPr lang="it-IT">
              <a:solidFill>
                <a:srgbClr val="000000"/>
              </a:solidFill>
              <a:latin typeface="Calibri"/>
            </a:endParaRPr>
          </a:p>
        </p:txBody>
      </p:sp>
      <p:sp>
        <p:nvSpPr>
          <p:cNvPr id="12" name="Segnaposto numero diapositiva 4"/>
          <p:cNvSpPr>
            <a:spLocks noGrp="1"/>
          </p:cNvSpPr>
          <p:nvPr>
            <p:ph type="sldNum" sz="quarter" idx="4"/>
          </p:nvPr>
        </p:nvSpPr>
        <p:spPr>
          <a:xfrm>
            <a:off x="6457950" y="6356366"/>
            <a:ext cx="2057400" cy="365125"/>
          </a:xfrm>
          <a:prstGeom prst="rect">
            <a:avLst/>
          </a:prstGeom>
        </p:spPr>
        <p:txBody>
          <a:bodyPr lIns="91425" tIns="45712" rIns="91425" bIns="45712"/>
          <a:lstStyle/>
          <a:p>
            <a:pPr defTabSz="914254"/>
            <a:fld id="{03E89E2B-7837-6B45-9BB2-CC8B24B0904A}" type="slidenum">
              <a:rPr lang="it-IT" smtClean="0">
                <a:solidFill>
                  <a:srgbClr val="000000"/>
                </a:solidFill>
                <a:latin typeface="Calibri"/>
              </a:rPr>
              <a:pPr defTabSz="914254"/>
              <a:t>‹N›</a:t>
            </a:fld>
            <a:endParaRPr lang="it-IT">
              <a:solidFill>
                <a:srgbClr val="000000"/>
              </a:solidFill>
              <a:latin typeface="Calibri"/>
            </a:endParaRPr>
          </a:p>
        </p:txBody>
      </p:sp>
    </p:spTree>
    <p:extLst>
      <p:ext uri="{BB962C8B-B14F-4D97-AF65-F5344CB8AC3E}">
        <p14:creationId xmlns:p14="http://schemas.microsoft.com/office/powerpoint/2010/main" val="1570600194"/>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 id="2147484127" r:id="rId13"/>
    <p:sldLayoutId id="2147484128" r:id="rId14"/>
    <p:sldLayoutId id="2147484129" r:id="rId15"/>
  </p:sldLayoutIdLst>
  <p:hf hdr="0"/>
  <p:txStyles>
    <p:titleStyle>
      <a:lvl1pPr algn="l" defTabSz="9142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4"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690" indent="-228564" algn="l" defTabSz="914254"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816" indent="-228564" algn="l" defTabSz="914254"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599944"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071"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198"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324"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452"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5576" indent="-228564" algn="l" defTabSz="914254"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254" rtl="0" eaLnBrk="1" latinLnBrk="0" hangingPunct="1">
        <a:defRPr sz="1800" kern="1200">
          <a:solidFill>
            <a:schemeClr val="tx1"/>
          </a:solidFill>
          <a:latin typeface="+mn-lt"/>
          <a:ea typeface="+mn-ea"/>
          <a:cs typeface="+mn-cs"/>
        </a:defRPr>
      </a:lvl1pPr>
      <a:lvl2pPr marL="457127" algn="l" defTabSz="914254" rtl="0" eaLnBrk="1" latinLnBrk="0" hangingPunct="1">
        <a:defRPr sz="1800" kern="1200">
          <a:solidFill>
            <a:schemeClr val="tx1"/>
          </a:solidFill>
          <a:latin typeface="+mn-lt"/>
          <a:ea typeface="+mn-ea"/>
          <a:cs typeface="+mn-cs"/>
        </a:defRPr>
      </a:lvl2pPr>
      <a:lvl3pPr marL="914254" algn="l" defTabSz="914254" rtl="0" eaLnBrk="1" latinLnBrk="0" hangingPunct="1">
        <a:defRPr sz="1800" kern="1200">
          <a:solidFill>
            <a:schemeClr val="tx1"/>
          </a:solidFill>
          <a:latin typeface="+mn-lt"/>
          <a:ea typeface="+mn-ea"/>
          <a:cs typeface="+mn-cs"/>
        </a:defRPr>
      </a:lvl3pPr>
      <a:lvl4pPr marL="1371380" algn="l" defTabSz="914254" rtl="0" eaLnBrk="1" latinLnBrk="0" hangingPunct="1">
        <a:defRPr sz="1800" kern="1200">
          <a:solidFill>
            <a:schemeClr val="tx1"/>
          </a:solidFill>
          <a:latin typeface="+mn-lt"/>
          <a:ea typeface="+mn-ea"/>
          <a:cs typeface="+mn-cs"/>
        </a:defRPr>
      </a:lvl4pPr>
      <a:lvl5pPr marL="1828508" algn="l" defTabSz="914254" rtl="0" eaLnBrk="1" latinLnBrk="0" hangingPunct="1">
        <a:defRPr sz="1800" kern="1200">
          <a:solidFill>
            <a:schemeClr val="tx1"/>
          </a:solidFill>
          <a:latin typeface="+mn-lt"/>
          <a:ea typeface="+mn-ea"/>
          <a:cs typeface="+mn-cs"/>
        </a:defRPr>
      </a:lvl5pPr>
      <a:lvl6pPr marL="2285633" algn="l" defTabSz="914254" rtl="0" eaLnBrk="1" latinLnBrk="0" hangingPunct="1">
        <a:defRPr sz="1800" kern="1200">
          <a:solidFill>
            <a:schemeClr val="tx1"/>
          </a:solidFill>
          <a:latin typeface="+mn-lt"/>
          <a:ea typeface="+mn-ea"/>
          <a:cs typeface="+mn-cs"/>
        </a:defRPr>
      </a:lvl6pPr>
      <a:lvl7pPr marL="2742760" algn="l" defTabSz="914254" rtl="0" eaLnBrk="1" latinLnBrk="0" hangingPunct="1">
        <a:defRPr sz="1800" kern="1200">
          <a:solidFill>
            <a:schemeClr val="tx1"/>
          </a:solidFill>
          <a:latin typeface="+mn-lt"/>
          <a:ea typeface="+mn-ea"/>
          <a:cs typeface="+mn-cs"/>
        </a:defRPr>
      </a:lvl7pPr>
      <a:lvl8pPr marL="3199888" algn="l" defTabSz="914254" rtl="0" eaLnBrk="1" latinLnBrk="0" hangingPunct="1">
        <a:defRPr sz="1800" kern="1200">
          <a:solidFill>
            <a:schemeClr val="tx1"/>
          </a:solidFill>
          <a:latin typeface="+mn-lt"/>
          <a:ea typeface="+mn-ea"/>
          <a:cs typeface="+mn-cs"/>
        </a:defRPr>
      </a:lvl8pPr>
      <a:lvl9pPr marL="3657016" algn="l" defTabSz="91425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it-IT"/>
              <a:t>Fare clic per modificare stile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7275CDA6-036C-4229-83EF-522C446A83F9}" type="datetimeFigureOut">
              <a:rPr lang="it-IT" smtClean="0">
                <a:solidFill>
                  <a:prstClr val="black">
                    <a:tint val="75000"/>
                  </a:prstClr>
                </a:solidFill>
                <a:latin typeface="Trebuchet MS"/>
              </a:rPr>
              <a:pPr/>
              <a:t>20/11/2018</a:t>
            </a:fld>
            <a:endParaRPr lang="it-IT">
              <a:solidFill>
                <a:prstClr val="black">
                  <a:tint val="75000"/>
                </a:prstClr>
              </a:solidFill>
              <a:latin typeface="Trebuchet MS"/>
            </a:endParaRPr>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it-IT">
              <a:solidFill>
                <a:prstClr val="black">
                  <a:tint val="75000"/>
                </a:prstClr>
              </a:solidFill>
              <a:latin typeface="Trebuchet MS"/>
            </a:endParaRPr>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2C4553B1-FBBD-40C5-8323-80902B84E1EE}" type="slidenum">
              <a:rPr lang="it-IT" smtClean="0">
                <a:solidFill>
                  <a:srgbClr val="5FCBEF"/>
                </a:solidFill>
                <a:latin typeface="Trebuchet MS"/>
              </a:rPr>
              <a:pPr/>
              <a:t>‹N›</a:t>
            </a:fld>
            <a:endParaRPr lang="it-IT">
              <a:solidFill>
                <a:srgbClr val="5FCBEF"/>
              </a:solidFill>
              <a:latin typeface="Trebuchet MS"/>
            </a:endParaRPr>
          </a:p>
        </p:txBody>
      </p:sp>
    </p:spTree>
  </p:cSld>
  <p:clrMap bg1="lt1" tx1="dk1" bg2="lt2" tx2="dk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 id="2147484157" r:id="rId11"/>
    <p:sldLayoutId id="2147484158" r:id="rId12"/>
    <p:sldLayoutId id="2147484113" r:id="rId13"/>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51.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1.xml"/><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1.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7.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chart" Target="../charts/chart7.xml"/><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61.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1.xml"/></Relationships>
</file>

<file path=ppt/slides/_rels/slide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8.xml"/><Relationship Id="rId1" Type="http://schemas.openxmlformats.org/officeDocument/2006/relationships/slideLayout" Target="../slideLayouts/slideLayout6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61.xml"/></Relationships>
</file>

<file path=ppt/slides/_rels/slide5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61.xml"/></Relationships>
</file>

<file path=ppt/slides/_rels/slide5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1.xml"/></Relationships>
</file>

<file path=ppt/slides/_rels/slide5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1.xml"/></Relationships>
</file>

<file path=ppt/slides/_rels/slide5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22928" y="1376170"/>
            <a:ext cx="6498159" cy="2817526"/>
          </a:xfrm>
        </p:spPr>
        <p:txBody>
          <a:bodyPr/>
          <a:lstStyle/>
          <a:p>
            <a:r>
              <a:rPr lang="it-IT" sz="3200" b="1" dirty="0">
                <a:solidFill>
                  <a:srgbClr val="000090"/>
                </a:solidFill>
              </a:rPr>
              <a:t>La tutela della salute</a:t>
            </a:r>
            <a:br>
              <a:rPr lang="it-IT" sz="3200" b="1" dirty="0">
                <a:solidFill>
                  <a:srgbClr val="000090"/>
                </a:solidFill>
              </a:rPr>
            </a:br>
            <a:r>
              <a:rPr lang="it-IT" sz="3200" b="1" dirty="0">
                <a:solidFill>
                  <a:srgbClr val="000090"/>
                </a:solidFill>
              </a:rPr>
              <a:t>e sicurezza sul lavoro:</a:t>
            </a:r>
            <a:r>
              <a:rPr lang="it-IT" sz="2800" dirty="0">
                <a:solidFill>
                  <a:srgbClr val="000090"/>
                </a:solidFill>
              </a:rPr>
              <a:t/>
            </a:r>
            <a:br>
              <a:rPr lang="it-IT" sz="2800" dirty="0">
                <a:solidFill>
                  <a:srgbClr val="000090"/>
                </a:solidFill>
              </a:rPr>
            </a:br>
            <a:r>
              <a:rPr lang="it-IT" sz="2800" dirty="0">
                <a:solidFill>
                  <a:srgbClr val="000090"/>
                </a:solidFill>
              </a:rPr>
              <a:t>la giusta modulazione dell’attività di controllo tra «</a:t>
            </a:r>
            <a:r>
              <a:rPr lang="it-IT" sz="2800" i="1" dirty="0">
                <a:solidFill>
                  <a:srgbClr val="000090"/>
                </a:solidFill>
              </a:rPr>
              <a:t>enforcement</a:t>
            </a:r>
            <a:r>
              <a:rPr lang="it-IT" sz="2800" dirty="0">
                <a:solidFill>
                  <a:srgbClr val="000090"/>
                </a:solidFill>
              </a:rPr>
              <a:t>» ed «</a:t>
            </a:r>
            <a:r>
              <a:rPr lang="it-IT" sz="2800" i="1" dirty="0">
                <a:solidFill>
                  <a:srgbClr val="000090"/>
                </a:solidFill>
              </a:rPr>
              <a:t>empowerment</a:t>
            </a:r>
            <a:r>
              <a:rPr lang="it-IT" sz="2800" dirty="0">
                <a:solidFill>
                  <a:srgbClr val="000090"/>
                </a:solidFill>
              </a:rPr>
              <a:t>»</a:t>
            </a:r>
          </a:p>
        </p:txBody>
      </p:sp>
      <p:sp>
        <p:nvSpPr>
          <p:cNvPr id="3" name="Sottotitolo 2"/>
          <p:cNvSpPr>
            <a:spLocks noGrp="1"/>
          </p:cNvSpPr>
          <p:nvPr>
            <p:ph type="subTitle" idx="1"/>
          </p:nvPr>
        </p:nvSpPr>
        <p:spPr>
          <a:xfrm>
            <a:off x="1172322" y="-23556"/>
            <a:ext cx="6498159" cy="2169707"/>
          </a:xfrm>
        </p:spPr>
        <p:txBody>
          <a:bodyPr>
            <a:normAutofit/>
          </a:bodyPr>
          <a:lstStyle/>
          <a:p>
            <a:endParaRPr lang="it-IT" sz="1400" dirty="0"/>
          </a:p>
          <a:p>
            <a:r>
              <a:rPr lang="it-IT" sz="1400" dirty="0"/>
              <a:t>Milano, 20 novembre 2018</a:t>
            </a:r>
          </a:p>
          <a:p>
            <a:r>
              <a:rPr lang="it-IT" sz="1600" dirty="0"/>
              <a:t>Contributo delle regioni e province:</a:t>
            </a:r>
          </a:p>
          <a:p>
            <a:r>
              <a:rPr lang="it-IT" sz="1600" dirty="0">
                <a:solidFill>
                  <a:schemeClr val="tx1"/>
                </a:solidFill>
              </a:rPr>
              <a:t>Campania, Emilia Romagna, Lazio, Liguria, Puglia, Trento, Valle d’Aosta, Veneto</a:t>
            </a:r>
          </a:p>
          <a:p>
            <a:endParaRPr lang="it-IT" sz="1600" dirty="0"/>
          </a:p>
        </p:txBody>
      </p:sp>
      <p:pic>
        <p:nvPicPr>
          <p:cNvPr id="4" name="Immagine 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322928" y="4779004"/>
            <a:ext cx="2291640" cy="162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10"/>
          <p:cNvSpPr>
            <a:spLocks noChangeArrowheads="1"/>
          </p:cNvSpPr>
          <p:nvPr/>
        </p:nvSpPr>
        <p:spPr bwMode="auto">
          <a:xfrm>
            <a:off x="6077215" y="5811684"/>
            <a:ext cx="2449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altLang="it-IT" sz="1400">
                <a:solidFill>
                  <a:schemeClr val="tx1"/>
                </a:solidFill>
              </a:rPr>
              <a:t>Gruppo Tecnico Interregionale SSLL</a:t>
            </a:r>
          </a:p>
        </p:txBody>
      </p:sp>
      <p:pic>
        <p:nvPicPr>
          <p:cNvPr id="6" name="Immagin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37415" y="5811684"/>
            <a:ext cx="9810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161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Il Valore dei PNP</a:t>
            </a:r>
          </a:p>
        </p:txBody>
      </p:sp>
      <p:sp>
        <p:nvSpPr>
          <p:cNvPr id="3" name="Segnaposto contenuto 2"/>
          <p:cNvSpPr>
            <a:spLocks noGrp="1"/>
          </p:cNvSpPr>
          <p:nvPr>
            <p:ph idx="1"/>
          </p:nvPr>
        </p:nvSpPr>
        <p:spPr/>
        <p:txBody>
          <a:bodyPr>
            <a:normAutofit/>
          </a:bodyPr>
          <a:lstStyle/>
          <a:p>
            <a:pPr marL="0" indent="0">
              <a:buNone/>
            </a:pPr>
            <a:r>
              <a:rPr lang="it-IT" b="1" dirty="0"/>
              <a:t>Fondati sui PRINCIPI di :</a:t>
            </a:r>
          </a:p>
          <a:p>
            <a:endParaRPr lang="it-IT" b="1" dirty="0"/>
          </a:p>
          <a:p>
            <a:pPr lvl="1"/>
            <a:r>
              <a:rPr lang="it-IT" dirty="0"/>
              <a:t>INTERSETTORIALITA’</a:t>
            </a:r>
          </a:p>
          <a:p>
            <a:pPr lvl="1"/>
            <a:r>
              <a:rPr lang="it-IT" dirty="0"/>
              <a:t>SOSTENIBILITA’</a:t>
            </a:r>
          </a:p>
          <a:p>
            <a:pPr lvl="1"/>
            <a:r>
              <a:rPr lang="it-IT" dirty="0"/>
              <a:t>MULTIDISCIPLINARIETA’</a:t>
            </a:r>
          </a:p>
          <a:p>
            <a:pPr lvl="1"/>
            <a:r>
              <a:rPr lang="it-IT" dirty="0"/>
              <a:t>VERIFICA DI EFFICACIA</a:t>
            </a:r>
          </a:p>
          <a:p>
            <a:endParaRPr lang="it-IT" dirty="0" smtClean="0"/>
          </a:p>
          <a:p>
            <a:r>
              <a:rPr lang="it-IT" b="1" dirty="0" smtClean="0">
                <a:solidFill>
                  <a:srgbClr val="FF0000"/>
                </a:solidFill>
              </a:rPr>
              <a:t>Non solo Edilizia: MSK, Cancerogeni, SLC, Agricoltura e </a:t>
            </a:r>
            <a:r>
              <a:rPr lang="mr-IN" b="1" dirty="0" smtClean="0">
                <a:solidFill>
                  <a:srgbClr val="FF0000"/>
                </a:solidFill>
              </a:rPr>
              <a:t>…</a:t>
            </a:r>
            <a:r>
              <a:rPr lang="it-IT" b="1" dirty="0" smtClean="0">
                <a:solidFill>
                  <a:srgbClr val="FF0000"/>
                </a:solidFill>
              </a:rPr>
              <a:t>.. altro</a:t>
            </a:r>
            <a:endParaRPr lang="it-IT" b="1" dirty="0">
              <a:solidFill>
                <a:srgbClr val="FF0000"/>
              </a:solidFill>
            </a:endParaRPr>
          </a:p>
        </p:txBody>
      </p:sp>
    </p:spTree>
    <p:extLst>
      <p:ext uri="{BB962C8B-B14F-4D97-AF65-F5344CB8AC3E}">
        <p14:creationId xmlns:p14="http://schemas.microsoft.com/office/powerpoint/2010/main" val="6343086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800" b="1" dirty="0"/>
              <a:t>Lo sviluppo degli strumenti di programmazione: per una Strategia nazionale per la tutela della salute dei lavoratori</a:t>
            </a:r>
          </a:p>
        </p:txBody>
      </p:sp>
      <p:sp>
        <p:nvSpPr>
          <p:cNvPr id="3" name="Segnaposto contenuto 2"/>
          <p:cNvSpPr>
            <a:spLocks noGrp="1"/>
          </p:cNvSpPr>
          <p:nvPr>
            <p:ph idx="1"/>
          </p:nvPr>
        </p:nvSpPr>
        <p:spPr/>
        <p:txBody>
          <a:bodyPr>
            <a:normAutofit fontScale="92500"/>
          </a:bodyPr>
          <a:lstStyle/>
          <a:p>
            <a:r>
              <a:rPr lang="it-IT" dirty="0"/>
              <a:t>La nascita del Coordinamento delle regioni anni ‘90</a:t>
            </a:r>
          </a:p>
          <a:p>
            <a:r>
              <a:rPr lang="it-IT" sz="2600" dirty="0">
                <a:solidFill>
                  <a:schemeClr val="tx1"/>
                </a:solidFill>
              </a:rPr>
              <a:t>Il protocollo sui flussi - 2002</a:t>
            </a:r>
          </a:p>
          <a:p>
            <a:r>
              <a:rPr lang="it-IT" dirty="0"/>
              <a:t>Accordi Stato regione: lo Stato fissa i LEA e assegna le risorse per realizzarli </a:t>
            </a:r>
            <a:r>
              <a:rPr lang="mr-IN" dirty="0"/>
              <a:t>–</a:t>
            </a:r>
            <a:r>
              <a:rPr lang="it-IT" dirty="0"/>
              <a:t> Regole e principi condivisi - 2004</a:t>
            </a:r>
          </a:p>
          <a:p>
            <a:r>
              <a:rPr lang="it-IT" dirty="0" err="1">
                <a:solidFill>
                  <a:srgbClr val="FF0000"/>
                </a:solidFill>
              </a:rPr>
              <a:t>Dpcm</a:t>
            </a:r>
            <a:r>
              <a:rPr lang="it-IT" dirty="0">
                <a:solidFill>
                  <a:srgbClr val="FF0000"/>
                </a:solidFill>
              </a:rPr>
              <a:t> dicembre 2007</a:t>
            </a:r>
          </a:p>
          <a:p>
            <a:r>
              <a:rPr lang="it-IT" dirty="0"/>
              <a:t>Piani nazionali della Prevenzione 2005-2007</a:t>
            </a:r>
          </a:p>
          <a:p>
            <a:r>
              <a:rPr lang="it-IT" dirty="0"/>
              <a:t>PNP 2010-2012</a:t>
            </a:r>
          </a:p>
          <a:p>
            <a:r>
              <a:rPr lang="it-IT" dirty="0" err="1"/>
              <a:t>Pnp</a:t>
            </a:r>
            <a:r>
              <a:rPr lang="it-IT" dirty="0"/>
              <a:t> 2014-2018/9</a:t>
            </a:r>
          </a:p>
          <a:p>
            <a:endParaRPr lang="it-IT" dirty="0"/>
          </a:p>
          <a:p>
            <a:endParaRPr lang="it-IT" dirty="0"/>
          </a:p>
        </p:txBody>
      </p:sp>
    </p:spTree>
    <p:extLst>
      <p:ext uri="{BB962C8B-B14F-4D97-AF65-F5344CB8AC3E}">
        <p14:creationId xmlns:p14="http://schemas.microsoft.com/office/powerpoint/2010/main" val="27184361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idx="4294967295"/>
          </p:nvPr>
        </p:nvSpPr>
        <p:spPr>
          <a:xfrm>
            <a:off x="419567" y="626185"/>
            <a:ext cx="8229600" cy="1143000"/>
          </a:xfrm>
        </p:spPr>
        <p:txBody>
          <a:bodyPr>
            <a:noAutofit/>
          </a:bodyPr>
          <a:lstStyle/>
          <a:p>
            <a:pPr eaLnBrk="1" hangingPunct="1"/>
            <a:r>
              <a:rPr lang="it-IT" sz="3600" dirty="0">
                <a:solidFill>
                  <a:srgbClr val="FF0000"/>
                </a:solidFill>
              </a:rPr>
              <a:t>Patto per la tutela della salute e la prevenzione nei luoghi di lavoro, 2007</a:t>
            </a:r>
            <a:endParaRPr lang="it-IT" sz="2800" dirty="0">
              <a:solidFill>
                <a:srgbClr val="FF0000"/>
              </a:solidFill>
            </a:endParaRPr>
          </a:p>
        </p:txBody>
      </p:sp>
      <p:sp>
        <p:nvSpPr>
          <p:cNvPr id="11267" name="Segnaposto contenuto 2"/>
          <p:cNvSpPr>
            <a:spLocks noGrp="1"/>
          </p:cNvSpPr>
          <p:nvPr>
            <p:ph idx="4294967295"/>
          </p:nvPr>
        </p:nvSpPr>
        <p:spPr>
          <a:xfrm>
            <a:off x="0" y="2071678"/>
            <a:ext cx="9144000" cy="4786322"/>
          </a:xfrm>
        </p:spPr>
        <p:txBody>
          <a:bodyPr>
            <a:normAutofit/>
          </a:bodyPr>
          <a:lstStyle/>
          <a:p>
            <a:pPr eaLnBrk="1" hangingPunct="1">
              <a:buFontTx/>
              <a:buNone/>
            </a:pPr>
            <a:r>
              <a:rPr lang="it-IT" sz="2400" dirty="0"/>
              <a:t>Potenziamento dell’attività ispettiva,definizione di standard di attività di vigilanza omogenei sul  territorio:</a:t>
            </a:r>
          </a:p>
          <a:p>
            <a:pPr eaLnBrk="1" hangingPunct="1">
              <a:buFontTx/>
              <a:buNone/>
            </a:pPr>
            <a:r>
              <a:rPr lang="it-IT" sz="2400" dirty="0"/>
              <a:t>		</a:t>
            </a:r>
            <a:r>
              <a:rPr lang="it-IT" sz="2400" b="1" dirty="0"/>
              <a:t>LEA:  5 %</a:t>
            </a:r>
            <a:r>
              <a:rPr lang="it-IT" sz="2400" dirty="0"/>
              <a:t> delle unità locali</a:t>
            </a:r>
          </a:p>
          <a:p>
            <a:pPr lvl="1" eaLnBrk="1" hangingPunct="1"/>
            <a:r>
              <a:rPr lang="it-IT" sz="2400" dirty="0"/>
              <a:t>Piani di prevenzione e standard di attività</a:t>
            </a:r>
          </a:p>
          <a:p>
            <a:pPr lvl="1" eaLnBrk="1" hangingPunct="1"/>
            <a:r>
              <a:rPr lang="it-IT" sz="2400" dirty="0"/>
              <a:t>Strumenti di sorveglianza epidemiologica dei fenomeni avversi alla salute dei lavoratori attraverso la creazione di un Sistema Informativo Nazionale</a:t>
            </a:r>
          </a:p>
          <a:p>
            <a:pPr lvl="1" eaLnBrk="1" hangingPunct="1"/>
            <a:r>
              <a:rPr lang="it-IT" sz="2400" dirty="0"/>
              <a:t>La predisposizione di piani operativi, a valenza almeno triennale, contestualizzati nelle realtà regionali: Piano Nazionale Edilizia e  Piano Nazionale Agricoltura e Selvicoltura</a:t>
            </a:r>
          </a:p>
        </p:txBody>
      </p:sp>
    </p:spTree>
    <p:extLst>
      <p:ext uri="{BB962C8B-B14F-4D97-AF65-F5344CB8AC3E}">
        <p14:creationId xmlns:p14="http://schemas.microsoft.com/office/powerpoint/2010/main" val="27054752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381000"/>
            <a:ext cx="7772400" cy="914400"/>
          </a:xfrm>
          <a:solidFill>
            <a:schemeClr val="accent5">
              <a:lumMod val="40000"/>
              <a:lumOff val="60000"/>
            </a:schemeClr>
          </a:solidFill>
        </p:spPr>
        <p:txBody>
          <a:bodyPr>
            <a:normAutofit/>
          </a:bodyPr>
          <a:lstStyle/>
          <a:p>
            <a:pPr eaLnBrk="1" hangingPunct="1"/>
            <a:r>
              <a:rPr lang="it-IT" sz="2000" b="1">
                <a:latin typeface="Arial" charset="0"/>
                <a:cs typeface="Arial" charset="0"/>
              </a:rPr>
              <a:t>Obiettivi strategici del </a:t>
            </a:r>
            <a:r>
              <a:rPr lang="ja-JP" altLang="it-IT" sz="2000" b="1">
                <a:latin typeface="Arial" charset="0"/>
                <a:cs typeface="Arial" charset="0"/>
              </a:rPr>
              <a:t>“</a:t>
            </a:r>
            <a:r>
              <a:rPr lang="it-IT" sz="2000" b="1">
                <a:latin typeface="Arial" charset="0"/>
                <a:cs typeface="Arial" charset="0"/>
              </a:rPr>
              <a:t>patto per la salute nei luoghi di lavoro</a:t>
            </a:r>
            <a:r>
              <a:rPr lang="ja-JP" altLang="it-IT" sz="2000" b="1">
                <a:latin typeface="Arial" charset="0"/>
                <a:cs typeface="Arial" charset="0"/>
              </a:rPr>
              <a:t>”</a:t>
            </a:r>
            <a:r>
              <a:rPr lang="it-IT" sz="2000" b="1">
                <a:latin typeface="Arial" charset="0"/>
                <a:cs typeface="Arial" charset="0"/>
              </a:rPr>
              <a:t/>
            </a:r>
            <a:br>
              <a:rPr lang="it-IT" sz="2000" b="1">
                <a:latin typeface="Arial" charset="0"/>
                <a:cs typeface="Arial" charset="0"/>
              </a:rPr>
            </a:br>
            <a:r>
              <a:rPr lang="it-IT" sz="2000" b="1">
                <a:latin typeface="Arial" charset="0"/>
                <a:cs typeface="Arial" charset="0"/>
              </a:rPr>
              <a:t>(DPCM 17 dicembre 2007)</a:t>
            </a:r>
          </a:p>
        </p:txBody>
      </p:sp>
      <p:sp>
        <p:nvSpPr>
          <p:cNvPr id="15363" name="Rectangle 3"/>
          <p:cNvSpPr>
            <a:spLocks noGrp="1" noChangeArrowheads="1"/>
          </p:cNvSpPr>
          <p:nvPr>
            <p:ph idx="1"/>
          </p:nvPr>
        </p:nvSpPr>
        <p:spPr>
          <a:xfrm>
            <a:off x="323850" y="1916113"/>
            <a:ext cx="8458200" cy="4276726"/>
          </a:xfrm>
        </p:spPr>
        <p:txBody>
          <a:bodyPr>
            <a:normAutofit/>
          </a:bodyPr>
          <a:lstStyle/>
          <a:p>
            <a:pPr eaLnBrk="1" hangingPunct="1"/>
            <a:r>
              <a:rPr lang="it-IT" sz="2400" b="1" dirty="0">
                <a:solidFill>
                  <a:srgbClr val="FF0000"/>
                </a:solidFill>
                <a:latin typeface="Arial" charset="0"/>
                <a:cs typeface="Arial" charset="0"/>
              </a:rPr>
              <a:t>Migliorare la conoscenza dei fenomeni per migliorare la qualità della programmazione degli interventi</a:t>
            </a:r>
          </a:p>
          <a:p>
            <a:pPr eaLnBrk="1" hangingPunct="1"/>
            <a:r>
              <a:rPr lang="it-IT" sz="2400" dirty="0">
                <a:solidFill>
                  <a:srgbClr val="FF0000"/>
                </a:solidFill>
                <a:latin typeface="Arial" charset="0"/>
                <a:cs typeface="Arial" charset="0"/>
              </a:rPr>
              <a:t>Migliorare la capacità di realizzare interventi </a:t>
            </a:r>
            <a:r>
              <a:rPr lang="ja-JP" altLang="it-IT" sz="2400" dirty="0">
                <a:solidFill>
                  <a:srgbClr val="FF0000"/>
                </a:solidFill>
                <a:latin typeface="Arial" charset="0"/>
                <a:cs typeface="Arial" charset="0"/>
              </a:rPr>
              <a:t>“</a:t>
            </a:r>
            <a:r>
              <a:rPr lang="it-IT" sz="2400" dirty="0">
                <a:solidFill>
                  <a:srgbClr val="FF0000"/>
                </a:solidFill>
                <a:latin typeface="Arial" charset="0"/>
                <a:cs typeface="Arial" charset="0"/>
              </a:rPr>
              <a:t>efficaci</a:t>
            </a:r>
            <a:r>
              <a:rPr lang="ja-JP" altLang="it-IT" sz="2400" dirty="0">
                <a:solidFill>
                  <a:srgbClr val="FF0000"/>
                </a:solidFill>
                <a:latin typeface="Arial" charset="0"/>
                <a:cs typeface="Arial" charset="0"/>
              </a:rPr>
              <a:t>”</a:t>
            </a:r>
            <a:endParaRPr lang="it-IT" sz="2400" dirty="0">
              <a:solidFill>
                <a:srgbClr val="FF0000"/>
              </a:solidFill>
              <a:latin typeface="Arial" charset="0"/>
              <a:cs typeface="Arial" charset="0"/>
            </a:endParaRPr>
          </a:p>
          <a:p>
            <a:pPr eaLnBrk="1" hangingPunct="1"/>
            <a:r>
              <a:rPr lang="it-IT" sz="2400" dirty="0">
                <a:solidFill>
                  <a:srgbClr val="FF0000"/>
                </a:solidFill>
                <a:latin typeface="Arial" charset="0"/>
                <a:cs typeface="Arial" charset="0"/>
              </a:rPr>
              <a:t>Monitorare gli obiettivi con indicatori di processo e di esito</a:t>
            </a:r>
          </a:p>
          <a:p>
            <a:pPr eaLnBrk="1" hangingPunct="1"/>
            <a:r>
              <a:rPr lang="it-IT" sz="2400" dirty="0">
                <a:latin typeface="Arial" charset="0"/>
                <a:cs typeface="Arial" charset="0"/>
              </a:rPr>
              <a:t>Implementare le azioni di promozione</a:t>
            </a:r>
          </a:p>
          <a:p>
            <a:pPr eaLnBrk="1" hangingPunct="1"/>
            <a:r>
              <a:rPr lang="it-IT" sz="2400" dirty="0">
                <a:latin typeface="Arial" charset="0"/>
                <a:cs typeface="Arial" charset="0"/>
              </a:rPr>
              <a:t> Sviluppare la capacità di concertare la programmazione tra istituzioni (sia tra centro e territorio, sia nel territorio)</a:t>
            </a:r>
          </a:p>
          <a:p>
            <a:pPr eaLnBrk="1" hangingPunct="1"/>
            <a:r>
              <a:rPr lang="it-IT" sz="2400" dirty="0">
                <a:solidFill>
                  <a:srgbClr val="3366FF"/>
                </a:solidFill>
                <a:latin typeface="Arial" charset="0"/>
                <a:cs typeface="Arial" charset="0"/>
              </a:rPr>
              <a:t>Rafforzare il ruolo del servizio pubblico quale riferimento e </a:t>
            </a:r>
            <a:r>
              <a:rPr lang="ja-JP" altLang="it-IT" sz="2400" dirty="0">
                <a:solidFill>
                  <a:srgbClr val="3366FF"/>
                </a:solidFill>
                <a:latin typeface="Arial" charset="0"/>
                <a:cs typeface="Arial" charset="0"/>
              </a:rPr>
              <a:t>“</a:t>
            </a:r>
            <a:r>
              <a:rPr lang="it-IT" sz="2400" dirty="0">
                <a:solidFill>
                  <a:srgbClr val="3366FF"/>
                </a:solidFill>
                <a:latin typeface="Arial" charset="0"/>
                <a:cs typeface="Arial" charset="0"/>
              </a:rPr>
              <a:t>regolatore</a:t>
            </a:r>
            <a:r>
              <a:rPr lang="ja-JP" altLang="it-IT" sz="2400" dirty="0">
                <a:solidFill>
                  <a:srgbClr val="3366FF"/>
                </a:solidFill>
                <a:latin typeface="Arial" charset="0"/>
                <a:cs typeface="Arial" charset="0"/>
              </a:rPr>
              <a:t>”</a:t>
            </a:r>
            <a:r>
              <a:rPr lang="it-IT" sz="2400" dirty="0">
                <a:solidFill>
                  <a:srgbClr val="3366FF"/>
                </a:solidFill>
                <a:latin typeface="Arial" charset="0"/>
                <a:cs typeface="Arial" charset="0"/>
              </a:rPr>
              <a:t> del sistema</a:t>
            </a:r>
          </a:p>
          <a:p>
            <a:pPr eaLnBrk="1" hangingPunct="1"/>
            <a:endParaRPr lang="it-IT" sz="2400" dirty="0">
              <a:solidFill>
                <a:srgbClr val="3366FF"/>
              </a:solidFill>
              <a:latin typeface="Calibri" charset="0"/>
            </a:endParaRPr>
          </a:p>
        </p:txBody>
      </p:sp>
    </p:spTree>
    <p:extLst>
      <p:ext uri="{BB962C8B-B14F-4D97-AF65-F5344CB8AC3E}">
        <p14:creationId xmlns:p14="http://schemas.microsoft.com/office/powerpoint/2010/main" val="3250502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35165" y="25690"/>
            <a:ext cx="8638395" cy="1218037"/>
          </a:xfrm>
          <a:solidFill>
            <a:srgbClr val="FFFF00"/>
          </a:solidFill>
        </p:spPr>
        <p:txBody>
          <a:bodyPr>
            <a:normAutofit fontScale="90000"/>
          </a:bodyPr>
          <a:lstStyle/>
          <a:p>
            <a:pPr algn="ctr"/>
            <a:r>
              <a:rPr lang="it-IT" dirty="0"/>
              <a:t>Ma oggi con questo assetto possiamo dire di avere una strategia nazionale?</a:t>
            </a: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3593957412"/>
              </p:ext>
            </p:extLst>
          </p:nvPr>
        </p:nvGraphicFramePr>
        <p:xfrm>
          <a:off x="524766" y="1675241"/>
          <a:ext cx="7921073" cy="5182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asellaDiTesto 2"/>
          <p:cNvSpPr txBox="1"/>
          <p:nvPr/>
        </p:nvSpPr>
        <p:spPr>
          <a:xfrm>
            <a:off x="331776" y="1243727"/>
            <a:ext cx="553998" cy="5614273"/>
          </a:xfrm>
          <a:prstGeom prst="rect">
            <a:avLst/>
          </a:prstGeom>
          <a:solidFill>
            <a:srgbClr val="CCFFCC"/>
          </a:solidFill>
        </p:spPr>
        <p:txBody>
          <a:bodyPr vert="wordArtVert" wrap="square" rtlCol="0">
            <a:spAutoFit/>
          </a:bodyPr>
          <a:lstStyle/>
          <a:p>
            <a:r>
              <a:rPr lang="it-IT" sz="2400" b="1" dirty="0"/>
              <a:t>Ministero    Salute</a:t>
            </a:r>
          </a:p>
        </p:txBody>
      </p:sp>
      <p:sp>
        <p:nvSpPr>
          <p:cNvPr id="5" name="CasellaDiTesto 4"/>
          <p:cNvSpPr txBox="1"/>
          <p:nvPr/>
        </p:nvSpPr>
        <p:spPr>
          <a:xfrm>
            <a:off x="8325620" y="1243727"/>
            <a:ext cx="553998" cy="5614273"/>
          </a:xfrm>
          <a:prstGeom prst="rect">
            <a:avLst/>
          </a:prstGeom>
          <a:solidFill>
            <a:srgbClr val="CCFFCC"/>
          </a:solidFill>
        </p:spPr>
        <p:txBody>
          <a:bodyPr vert="wordArtVert" wrap="square" rtlCol="0">
            <a:spAutoFit/>
          </a:bodyPr>
          <a:lstStyle/>
          <a:p>
            <a:r>
              <a:rPr lang="it-IT" sz="2400" b="1" dirty="0"/>
              <a:t>Ministero   Lavoro</a:t>
            </a:r>
          </a:p>
        </p:txBody>
      </p:sp>
      <p:sp>
        <p:nvSpPr>
          <p:cNvPr id="6" name="CasellaDiTesto 5"/>
          <p:cNvSpPr txBox="1"/>
          <p:nvPr/>
        </p:nvSpPr>
        <p:spPr>
          <a:xfrm>
            <a:off x="3762640" y="6413083"/>
            <a:ext cx="1646156" cy="461665"/>
          </a:xfrm>
          <a:prstGeom prst="rect">
            <a:avLst/>
          </a:prstGeom>
          <a:solidFill>
            <a:srgbClr val="CCFFCC"/>
          </a:solidFill>
        </p:spPr>
        <p:txBody>
          <a:bodyPr wrap="square" rtlCol="0">
            <a:spAutoFit/>
          </a:bodyPr>
          <a:lstStyle/>
          <a:p>
            <a:pPr algn="ctr"/>
            <a:r>
              <a:rPr lang="it-IT" sz="2400" b="1" dirty="0"/>
              <a:t>Regioni</a:t>
            </a:r>
          </a:p>
        </p:txBody>
      </p:sp>
    </p:spTree>
    <p:extLst>
      <p:ext uri="{BB962C8B-B14F-4D97-AF65-F5344CB8AC3E}">
        <p14:creationId xmlns:p14="http://schemas.microsoft.com/office/powerpoint/2010/main" val="106390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sz="2800" dirty="0"/>
              <a:t>Dal documento Unitario di CGIL-CISL-UIL del 2017</a:t>
            </a:r>
          </a:p>
        </p:txBody>
      </p:sp>
      <p:sp>
        <p:nvSpPr>
          <p:cNvPr id="3" name="Segnaposto contenuto 2"/>
          <p:cNvSpPr>
            <a:spLocks noGrp="1"/>
          </p:cNvSpPr>
          <p:nvPr>
            <p:ph idx="1"/>
          </p:nvPr>
        </p:nvSpPr>
        <p:spPr/>
        <p:txBody>
          <a:bodyPr>
            <a:noAutofit/>
          </a:bodyPr>
          <a:lstStyle/>
          <a:p>
            <a:r>
              <a:rPr lang="it-IT" sz="2800" dirty="0">
                <a:solidFill>
                  <a:srgbClr val="FF0000"/>
                </a:solidFill>
              </a:rPr>
              <a:t>“Il dotarsi di una Strategia come sistema Paese significherebbe definire, in un arco di tempo ampio, le politiche di prevenzione da attuare, le risorse da impiegare, le sinergie da creare, gli obiettivi da raggiungere e i sistemi di valutazione, di percorso e di risultato, da impiegare; potendo tracciare, nel perimetro temporale della Strategia, piani e programmi annuali di intervento mirati”</a:t>
            </a:r>
          </a:p>
        </p:txBody>
      </p:sp>
    </p:spTree>
    <p:extLst>
      <p:ext uri="{BB962C8B-B14F-4D97-AF65-F5344CB8AC3E}">
        <p14:creationId xmlns:p14="http://schemas.microsoft.com/office/powerpoint/2010/main" val="1248138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Per una Strategia nazionale per la sicurezza del lavoro</a:t>
            </a:r>
          </a:p>
        </p:txBody>
      </p:sp>
      <p:sp>
        <p:nvSpPr>
          <p:cNvPr id="3" name="Segnaposto contenuto 2"/>
          <p:cNvSpPr>
            <a:spLocks noGrp="1"/>
          </p:cNvSpPr>
          <p:nvPr>
            <p:ph idx="1"/>
          </p:nvPr>
        </p:nvSpPr>
        <p:spPr/>
        <p:txBody>
          <a:bodyPr>
            <a:normAutofit fontScale="92500"/>
          </a:bodyPr>
          <a:lstStyle/>
          <a:p>
            <a:r>
              <a:rPr lang="it-IT" dirty="0"/>
              <a:t>Questo tema è all’ODG della Commissione Consultiva e penso che sarà la base di confronto al suo interno per i prossimi mesi</a:t>
            </a:r>
          </a:p>
          <a:p>
            <a:r>
              <a:rPr lang="it-IT" dirty="0"/>
              <a:t>Ma soprattutto dovrebbe essere al centro della discussione del Comitato art. 5</a:t>
            </a:r>
          </a:p>
          <a:p>
            <a:r>
              <a:rPr lang="it-IT" dirty="0"/>
              <a:t>Per le Regioni che nel corso degli anni hanno sviluppato una propria strategia nazionale con i PNP si tratta di partire dalla valutazione dei risultati raggiunti con l’ultima pianificazione e provare a ragionare in termini di allineamento/condivisione di obiettivi con tutti i soggetti che integrano il sistema nazionale per la sicurezza del lavoro </a:t>
            </a:r>
          </a:p>
        </p:txBody>
      </p:sp>
    </p:spTree>
    <p:extLst>
      <p:ext uri="{BB962C8B-B14F-4D97-AF65-F5344CB8AC3E}">
        <p14:creationId xmlns:p14="http://schemas.microsoft.com/office/powerpoint/2010/main" val="23459890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3_Homines sapientes sapientes.jpg"/>
          <p:cNvPicPr>
            <a:picLocks noGrp="1" noChangeAspect="1"/>
          </p:cNvPicPr>
          <p:nvPr>
            <p:ph sz="half" idx="1"/>
          </p:nvPr>
        </p:nvPicPr>
        <p:blipFill rotWithShape="1">
          <a:blip r:embed="rId2" cstate="email">
            <a:extLst>
              <a:ext uri="{28A0092B-C50C-407E-A947-70E740481C1C}">
                <a14:useLocalDpi xmlns:a14="http://schemas.microsoft.com/office/drawing/2010/main" val="0"/>
              </a:ext>
            </a:extLst>
          </a:blip>
          <a:srcRect l="1" r="-294"/>
          <a:stretch/>
        </p:blipFill>
        <p:spPr>
          <a:xfrm>
            <a:off x="1708865" y="0"/>
            <a:ext cx="5377441" cy="3017838"/>
          </a:xfrm>
        </p:spPr>
      </p:pic>
      <p:sp>
        <p:nvSpPr>
          <p:cNvPr id="6" name="Segnaposto contenuto 5"/>
          <p:cNvSpPr>
            <a:spLocks noGrp="1"/>
          </p:cNvSpPr>
          <p:nvPr>
            <p:ph sz="half" idx="2"/>
          </p:nvPr>
        </p:nvSpPr>
        <p:spPr>
          <a:xfrm>
            <a:off x="454652" y="3073261"/>
            <a:ext cx="8136899" cy="2870339"/>
          </a:xfrm>
        </p:spPr>
        <p:txBody>
          <a:bodyPr/>
          <a:lstStyle/>
          <a:p>
            <a:endParaRPr lang="it-IT" dirty="0"/>
          </a:p>
          <a:p>
            <a:pPr marL="0" indent="0" algn="ctr">
              <a:buNone/>
            </a:pPr>
            <a:r>
              <a:rPr lang="it-IT" sz="3200" dirty="0"/>
              <a:t>L’evoluzione degli strumenti di programmazione e delle metodologie di intervento nei servizi </a:t>
            </a:r>
            <a:r>
              <a:rPr lang="mr-IN" sz="3200" dirty="0"/>
              <a:t>–</a:t>
            </a:r>
            <a:r>
              <a:rPr lang="it-IT" sz="3200" dirty="0"/>
              <a:t> i piani mirati di prevenzione</a:t>
            </a:r>
          </a:p>
        </p:txBody>
      </p:sp>
    </p:spTree>
    <p:extLst>
      <p:ext uri="{BB962C8B-B14F-4D97-AF65-F5344CB8AC3E}">
        <p14:creationId xmlns:p14="http://schemas.microsoft.com/office/powerpoint/2010/main" val="1438721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CCFFCC"/>
          </a:solidFill>
        </p:spPr>
        <p:txBody>
          <a:bodyPr/>
          <a:lstStyle/>
          <a:p>
            <a:r>
              <a:rPr lang="it-IT" sz="2800" dirty="0"/>
              <a:t>L’EVOLUZIONE DELLE METODOLOGIE DI INTERVENTO E IL RUOLO DEI PIANI MIRATI DI PREVENZIONE (PMP)</a:t>
            </a:r>
          </a:p>
        </p:txBody>
      </p:sp>
      <p:sp>
        <p:nvSpPr>
          <p:cNvPr id="3" name="Segnaposto contenuto 2"/>
          <p:cNvSpPr>
            <a:spLocks noGrp="1"/>
          </p:cNvSpPr>
          <p:nvPr>
            <p:ph idx="1"/>
          </p:nvPr>
        </p:nvSpPr>
        <p:spPr/>
        <p:txBody>
          <a:bodyPr>
            <a:normAutofit fontScale="92500" lnSpcReduction="20000"/>
          </a:bodyPr>
          <a:lstStyle/>
          <a:p>
            <a:r>
              <a:rPr lang="it-IT" dirty="0"/>
              <a:t>Comanda e controlla</a:t>
            </a:r>
          </a:p>
          <a:p>
            <a:endParaRPr lang="it-IT" dirty="0"/>
          </a:p>
          <a:p>
            <a:endParaRPr lang="it-IT" dirty="0"/>
          </a:p>
          <a:p>
            <a:r>
              <a:rPr lang="it-IT" dirty="0"/>
              <a:t>Art.24 626</a:t>
            </a:r>
          </a:p>
          <a:p>
            <a:pPr marL="0" indent="0">
              <a:buNone/>
            </a:pPr>
            <a:r>
              <a:rPr lang="it-IT" dirty="0"/>
              <a:t>    art.10 81                                      </a:t>
            </a:r>
            <a:r>
              <a:rPr lang="it-IT" sz="3200" b="1" dirty="0"/>
              <a:t>e</a:t>
            </a:r>
            <a:endParaRPr lang="it-IT" b="1" dirty="0"/>
          </a:p>
          <a:p>
            <a:endParaRPr lang="it-IT" dirty="0"/>
          </a:p>
          <a:p>
            <a:r>
              <a:rPr lang="it-IT" dirty="0"/>
              <a:t>Cambia il sistema delle relazioni</a:t>
            </a:r>
          </a:p>
          <a:p>
            <a:r>
              <a:rPr lang="it-IT" dirty="0"/>
              <a:t>Cambia l’oggetto dei controlli</a:t>
            </a:r>
          </a:p>
          <a:p>
            <a:endParaRPr lang="it-IT" dirty="0"/>
          </a:p>
          <a:p>
            <a:endParaRPr lang="it-IT" dirty="0"/>
          </a:p>
          <a:p>
            <a:endParaRPr lang="it-IT" dirty="0"/>
          </a:p>
          <a:p>
            <a:endParaRPr lang="it-IT" dirty="0"/>
          </a:p>
        </p:txBody>
      </p:sp>
      <p:sp>
        <p:nvSpPr>
          <p:cNvPr id="4" name="Fumetto 3 3"/>
          <p:cNvSpPr/>
          <p:nvPr/>
        </p:nvSpPr>
        <p:spPr>
          <a:xfrm>
            <a:off x="4531360" y="1483360"/>
            <a:ext cx="2235200" cy="914400"/>
          </a:xfrm>
          <a:prstGeom prst="wedgeEllipseCallout">
            <a:avLst>
              <a:gd name="adj1" fmla="val -20378"/>
              <a:gd name="adj2" fmla="val 48056"/>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FFF0CC"/>
                </a:solidFill>
              </a:rPr>
              <a:t>Solo la vigilanza</a:t>
            </a:r>
          </a:p>
        </p:txBody>
      </p:sp>
      <p:sp>
        <p:nvSpPr>
          <p:cNvPr id="6" name="Ovale 5"/>
          <p:cNvSpPr/>
          <p:nvPr/>
        </p:nvSpPr>
        <p:spPr>
          <a:xfrm>
            <a:off x="3068320" y="3027683"/>
            <a:ext cx="2235200" cy="160528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FFF0CC"/>
                </a:solidFill>
              </a:rPr>
              <a:t>vigilanza</a:t>
            </a:r>
          </a:p>
        </p:txBody>
      </p:sp>
      <p:sp>
        <p:nvSpPr>
          <p:cNvPr id="7" name="Ovale 6"/>
          <p:cNvSpPr/>
          <p:nvPr/>
        </p:nvSpPr>
        <p:spPr>
          <a:xfrm>
            <a:off x="6153151" y="3027683"/>
            <a:ext cx="2438400" cy="1605280"/>
          </a:xfrm>
          <a:prstGeom prst="ellipse">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091E24"/>
                </a:solidFill>
              </a:rPr>
              <a:t>Informazione</a:t>
            </a:r>
          </a:p>
          <a:p>
            <a:pPr algn="ctr"/>
            <a:r>
              <a:rPr lang="it-IT" b="1" dirty="0">
                <a:solidFill>
                  <a:srgbClr val="091E24"/>
                </a:solidFill>
              </a:rPr>
              <a:t>Formazione </a:t>
            </a:r>
          </a:p>
          <a:p>
            <a:pPr algn="ctr"/>
            <a:r>
              <a:rPr lang="it-IT" b="1" dirty="0">
                <a:solidFill>
                  <a:srgbClr val="091E24"/>
                </a:solidFill>
              </a:rPr>
              <a:t>Assistenza</a:t>
            </a:r>
          </a:p>
        </p:txBody>
      </p:sp>
      <p:cxnSp>
        <p:nvCxnSpPr>
          <p:cNvPr id="9" name="Connettore 1 8"/>
          <p:cNvCxnSpPr/>
          <p:nvPr/>
        </p:nvCxnSpPr>
        <p:spPr>
          <a:xfrm>
            <a:off x="5303520" y="4122960"/>
            <a:ext cx="967547" cy="0"/>
          </a:xfrm>
          <a:prstGeom prst="line">
            <a:avLst/>
          </a:prstGeom>
          <a:ln w="38100" cmpd="sng"/>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1378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a:solidFill>
            <a:srgbClr val="66FFFF"/>
          </a:solidFill>
        </p:spPr>
        <p:txBody>
          <a:bodyPr/>
          <a:lstStyle/>
          <a:p>
            <a:pPr eaLnBrk="1" hangingPunct="1">
              <a:defRPr/>
            </a:pPr>
            <a:r>
              <a:rPr lang="it-IT" sz="2800" dirty="0"/>
              <a:t>Il nuovo assetto dei sistemi aziendali della sicurezza modifica il sistema delle relazioni:</a:t>
            </a:r>
            <a:br>
              <a:rPr lang="it-IT" sz="2800" dirty="0"/>
            </a:br>
            <a:r>
              <a:rPr lang="it-IT" sz="4000" dirty="0"/>
              <a:t> </a:t>
            </a:r>
            <a:r>
              <a:rPr lang="it-IT" sz="3200" dirty="0">
                <a:solidFill>
                  <a:srgbClr val="CC0000"/>
                </a:solidFill>
              </a:rPr>
              <a:t>il controllo</a:t>
            </a:r>
          </a:p>
        </p:txBody>
      </p:sp>
      <p:sp>
        <p:nvSpPr>
          <p:cNvPr id="320515" name="Rectangle 3"/>
          <p:cNvSpPr>
            <a:spLocks noGrp="1" noChangeArrowheads="1"/>
          </p:cNvSpPr>
          <p:nvPr>
            <p:ph type="body" sz="half" idx="1"/>
          </p:nvPr>
        </p:nvSpPr>
        <p:spPr>
          <a:solidFill>
            <a:srgbClr val="FFFFCC"/>
          </a:solidFill>
        </p:spPr>
        <p:txBody>
          <a:bodyPr/>
          <a:lstStyle/>
          <a:p>
            <a:pPr algn="ctr" eaLnBrk="1" hangingPunct="1">
              <a:buFont typeface="Wingdings" charset="0"/>
              <a:buNone/>
              <a:defRPr/>
            </a:pPr>
            <a:r>
              <a:rPr lang="it-IT" sz="2400" b="1" dirty="0"/>
              <a:t>Attività con cui si </a:t>
            </a:r>
          </a:p>
          <a:p>
            <a:pPr algn="ctr" eaLnBrk="1" hangingPunct="1">
              <a:buFont typeface="Wingdings" charset="0"/>
              <a:buNone/>
              <a:defRPr/>
            </a:pPr>
            <a:r>
              <a:rPr lang="it-IT" sz="2400" b="1" dirty="0"/>
              <a:t>VERIFICA, </a:t>
            </a:r>
          </a:p>
          <a:p>
            <a:pPr algn="ctr" eaLnBrk="1" hangingPunct="1">
              <a:buFont typeface="Wingdings" charset="0"/>
              <a:buNone/>
              <a:defRPr/>
            </a:pPr>
            <a:r>
              <a:rPr lang="it-IT" sz="2400" b="1" dirty="0"/>
              <a:t>COMANDA </a:t>
            </a:r>
          </a:p>
          <a:p>
            <a:pPr algn="ctr" eaLnBrk="1" hangingPunct="1">
              <a:buFont typeface="Wingdings" charset="0"/>
              <a:buNone/>
              <a:defRPr/>
            </a:pPr>
            <a:r>
              <a:rPr lang="it-IT" sz="2400" b="1" dirty="0"/>
              <a:t>REGOLA </a:t>
            </a:r>
          </a:p>
          <a:p>
            <a:pPr algn="ctr" eaLnBrk="1" hangingPunct="1">
              <a:buFont typeface="Wingdings" charset="0"/>
              <a:buNone/>
              <a:defRPr/>
            </a:pPr>
            <a:r>
              <a:rPr lang="it-IT" sz="2400" b="1" dirty="0"/>
              <a:t>il funzionamento di un “meccanismo” o di un “sistema</a:t>
            </a:r>
            <a:r>
              <a:rPr lang="it-IT" sz="2400" dirty="0"/>
              <a:t> </a:t>
            </a:r>
          </a:p>
        </p:txBody>
      </p:sp>
      <p:sp>
        <p:nvSpPr>
          <p:cNvPr id="320516" name="Rectangle 4"/>
          <p:cNvSpPr>
            <a:spLocks noGrp="1" noChangeArrowheads="1"/>
          </p:cNvSpPr>
          <p:nvPr>
            <p:ph type="body" sz="half" idx="2"/>
          </p:nvPr>
        </p:nvSpPr>
        <p:spPr/>
        <p:txBody>
          <a:bodyPr/>
          <a:lstStyle/>
          <a:p>
            <a:pPr eaLnBrk="1" hangingPunct="1">
              <a:buFont typeface="Wingdings" charset="0"/>
              <a:buNone/>
              <a:defRPr/>
            </a:pPr>
            <a:r>
              <a:rPr lang="it-IT" sz="2400" b="1" i="1"/>
              <a:t>		Strumenti di verifica</a:t>
            </a:r>
          </a:p>
          <a:p>
            <a:pPr eaLnBrk="1" hangingPunct="1">
              <a:buFont typeface="Wingdings" charset="0"/>
              <a:buNone/>
              <a:defRPr/>
            </a:pPr>
            <a:endParaRPr lang="it-IT" sz="2400" b="1" i="1"/>
          </a:p>
          <a:p>
            <a:pPr eaLnBrk="1" hangingPunct="1">
              <a:defRPr/>
            </a:pPr>
            <a:r>
              <a:rPr lang="it-IT" sz="2400" b="1" i="1"/>
              <a:t>Esame della documentazione</a:t>
            </a:r>
          </a:p>
          <a:p>
            <a:pPr eaLnBrk="1" hangingPunct="1">
              <a:defRPr/>
            </a:pPr>
            <a:r>
              <a:rPr lang="it-IT" sz="2400" b="1" i="1"/>
              <a:t>Colloqui con i diversi soggetti aziendali</a:t>
            </a:r>
          </a:p>
          <a:p>
            <a:pPr eaLnBrk="1" hangingPunct="1">
              <a:defRPr/>
            </a:pPr>
            <a:r>
              <a:rPr lang="it-IT" sz="2400" b="1" i="1"/>
              <a:t>Indagini ambientali o sanitarie	</a:t>
            </a:r>
          </a:p>
          <a:p>
            <a:pPr eaLnBrk="1" hangingPunct="1">
              <a:defRPr/>
            </a:pPr>
            <a:r>
              <a:rPr lang="it-IT" sz="2400" b="1" i="1"/>
              <a:t>Sopralluoghi ispettivi</a:t>
            </a:r>
          </a:p>
        </p:txBody>
      </p:sp>
      <p:sp>
        <p:nvSpPr>
          <p:cNvPr id="287748" name="AutoShape 5"/>
          <p:cNvSpPr>
            <a:spLocks noChangeArrowheads="1"/>
          </p:cNvSpPr>
          <p:nvPr/>
        </p:nvSpPr>
        <p:spPr bwMode="auto">
          <a:xfrm rot="-4347613">
            <a:off x="3585391" y="4961746"/>
            <a:ext cx="549275" cy="1281113"/>
          </a:xfrm>
          <a:prstGeom prst="curvedRightArrow">
            <a:avLst>
              <a:gd name="adj1" fmla="val 46647"/>
              <a:gd name="adj2" fmla="val 93295"/>
              <a:gd name="adj3" fmla="val 33333"/>
            </a:avLst>
          </a:prstGeom>
          <a:solidFill>
            <a:srgbClr val="FF99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
        <p:nvSpPr>
          <p:cNvPr id="287749" name="AutoShape 6"/>
          <p:cNvSpPr>
            <a:spLocks noChangeArrowheads="1"/>
          </p:cNvSpPr>
          <p:nvPr/>
        </p:nvSpPr>
        <p:spPr bwMode="auto">
          <a:xfrm rot="-6438128">
            <a:off x="4442619" y="1524794"/>
            <a:ext cx="457200" cy="1096962"/>
          </a:xfrm>
          <a:prstGeom prst="curvedLeftArrow">
            <a:avLst>
              <a:gd name="adj1" fmla="val 47986"/>
              <a:gd name="adj2" fmla="val 95972"/>
              <a:gd name="adj3" fmla="val 33333"/>
            </a:avLst>
          </a:prstGeom>
          <a:solidFill>
            <a:srgbClr val="FF99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7379034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3_Homines sapientes sapientes.jpg"/>
          <p:cNvPicPr>
            <a:picLocks noGrp="1" noChangeAspect="1"/>
          </p:cNvPicPr>
          <p:nvPr>
            <p:ph sz="half" idx="1"/>
          </p:nvPr>
        </p:nvPicPr>
        <p:blipFill rotWithShape="1">
          <a:blip r:embed="rId2" cstate="email">
            <a:extLst>
              <a:ext uri="{28A0092B-C50C-407E-A947-70E740481C1C}">
                <a14:useLocalDpi xmlns:a14="http://schemas.microsoft.com/office/drawing/2010/main" val="0"/>
              </a:ext>
            </a:extLst>
          </a:blip>
          <a:srcRect l="1" r="-294"/>
          <a:stretch/>
        </p:blipFill>
        <p:spPr>
          <a:xfrm>
            <a:off x="1708865" y="0"/>
            <a:ext cx="5377441" cy="3017838"/>
          </a:xfrm>
        </p:spPr>
      </p:pic>
      <p:sp>
        <p:nvSpPr>
          <p:cNvPr id="6" name="Segnaposto contenuto 5"/>
          <p:cNvSpPr>
            <a:spLocks noGrp="1"/>
          </p:cNvSpPr>
          <p:nvPr>
            <p:ph sz="half" idx="2"/>
          </p:nvPr>
        </p:nvSpPr>
        <p:spPr>
          <a:xfrm>
            <a:off x="454652" y="3073261"/>
            <a:ext cx="8136899" cy="2870339"/>
          </a:xfrm>
        </p:spPr>
        <p:txBody>
          <a:bodyPr>
            <a:normAutofit lnSpcReduction="10000"/>
          </a:bodyPr>
          <a:lstStyle/>
          <a:p>
            <a:endParaRPr lang="it-IT" b="1" dirty="0">
              <a:solidFill>
                <a:schemeClr val="accent1"/>
              </a:solidFill>
            </a:endParaRPr>
          </a:p>
          <a:p>
            <a:pPr marL="0" indent="0" algn="ctr">
              <a:buNone/>
            </a:pPr>
            <a:r>
              <a:rPr lang="it-IT" sz="3200" b="1" dirty="0">
                <a:solidFill>
                  <a:schemeClr val="accent1"/>
                </a:solidFill>
              </a:rPr>
              <a:t>1</a:t>
            </a:r>
            <a:r>
              <a:rPr lang="it-IT" sz="3200" b="1" dirty="0" smtClean="0">
                <a:solidFill>
                  <a:schemeClr val="accent1"/>
                </a:solidFill>
              </a:rPr>
              <a:t>) L’evoluzione </a:t>
            </a:r>
            <a:r>
              <a:rPr lang="it-IT" sz="3200" b="1" dirty="0">
                <a:solidFill>
                  <a:schemeClr val="accent1"/>
                </a:solidFill>
              </a:rPr>
              <a:t>degli strumenti di programmazione e delle metodologie di intervento nei servizi </a:t>
            </a:r>
            <a:r>
              <a:rPr lang="mr-IN" sz="3200" b="1" dirty="0">
                <a:solidFill>
                  <a:schemeClr val="accent1"/>
                </a:solidFill>
              </a:rPr>
              <a:t>–</a:t>
            </a:r>
            <a:r>
              <a:rPr lang="it-IT" sz="3200" b="1" dirty="0">
                <a:solidFill>
                  <a:schemeClr val="accent1"/>
                </a:solidFill>
              </a:rPr>
              <a:t> i piani mirati di </a:t>
            </a:r>
            <a:r>
              <a:rPr lang="it-IT" sz="3200" b="1" dirty="0" smtClean="0">
                <a:solidFill>
                  <a:schemeClr val="accent1"/>
                </a:solidFill>
              </a:rPr>
              <a:t>prevenzione</a:t>
            </a:r>
          </a:p>
          <a:p>
            <a:pPr marL="0" indent="0" algn="ctr">
              <a:buNone/>
            </a:pPr>
            <a:r>
              <a:rPr lang="it-IT" sz="1600" b="1" dirty="0" smtClean="0">
                <a:solidFill>
                  <a:schemeClr val="accent1"/>
                </a:solidFill>
              </a:rPr>
              <a:t>Fulvio Longo</a:t>
            </a:r>
            <a:endParaRPr lang="it-IT" sz="1600" b="1" dirty="0">
              <a:solidFill>
                <a:schemeClr val="accent1"/>
              </a:solidFill>
            </a:endParaRPr>
          </a:p>
        </p:txBody>
      </p:sp>
    </p:spTree>
    <p:extLst>
      <p:ext uri="{BB962C8B-B14F-4D97-AF65-F5344CB8AC3E}">
        <p14:creationId xmlns:p14="http://schemas.microsoft.com/office/powerpoint/2010/main" val="12668732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468313" y="476250"/>
            <a:ext cx="8229600" cy="1371600"/>
          </a:xfrm>
          <a:solidFill>
            <a:srgbClr val="66FFFF"/>
          </a:solidFill>
        </p:spPr>
        <p:txBody>
          <a:bodyPr/>
          <a:lstStyle/>
          <a:p>
            <a:pPr algn="ctr" eaLnBrk="1" hangingPunct="1">
              <a:defRPr/>
            </a:pPr>
            <a:r>
              <a:rPr lang="it-IT" sz="4000" dirty="0"/>
              <a:t>MISURE CORRETTIVE</a:t>
            </a:r>
            <a:endParaRPr lang="it-IT" sz="4000" dirty="0">
              <a:solidFill>
                <a:srgbClr val="CC0000"/>
              </a:solidFill>
            </a:endParaRPr>
          </a:p>
        </p:txBody>
      </p:sp>
      <p:sp>
        <p:nvSpPr>
          <p:cNvPr id="322563" name="Rectangle 3"/>
          <p:cNvSpPr>
            <a:spLocks noGrp="1" noChangeArrowheads="1"/>
          </p:cNvSpPr>
          <p:nvPr>
            <p:ph type="body" sz="half" idx="1"/>
          </p:nvPr>
        </p:nvSpPr>
        <p:spPr>
          <a:solidFill>
            <a:srgbClr val="FFFFCC"/>
          </a:solidFill>
        </p:spPr>
        <p:txBody>
          <a:bodyPr/>
          <a:lstStyle/>
          <a:p>
            <a:pPr eaLnBrk="1" hangingPunct="1">
              <a:buFont typeface="Wingdings" charset="0"/>
              <a:buNone/>
              <a:defRPr/>
            </a:pPr>
            <a:r>
              <a:rPr lang="it-IT" b="1" i="1"/>
              <a:t>	</a:t>
            </a:r>
          </a:p>
          <a:p>
            <a:pPr eaLnBrk="1" hangingPunct="1">
              <a:buFont typeface="Wingdings" charset="0"/>
              <a:buNone/>
              <a:defRPr/>
            </a:pPr>
            <a:r>
              <a:rPr lang="it-IT" b="1" i="1"/>
              <a:t>	MISURE per correggere</a:t>
            </a:r>
          </a:p>
          <a:p>
            <a:pPr eaLnBrk="1" hangingPunct="1">
              <a:buFont typeface="Wingdings" charset="0"/>
              <a:buNone/>
              <a:defRPr/>
            </a:pPr>
            <a:r>
              <a:rPr lang="it-IT" b="1" i="1"/>
              <a:t>	il malfunzionamento  </a:t>
            </a:r>
          </a:p>
          <a:p>
            <a:pPr eaLnBrk="1" hangingPunct="1">
              <a:buFont typeface="Wingdings" charset="0"/>
              <a:buNone/>
              <a:defRPr/>
            </a:pPr>
            <a:r>
              <a:rPr lang="it-IT" b="1" i="1"/>
              <a:t>	del “meccanismo o sistema”</a:t>
            </a:r>
            <a:r>
              <a:rPr lang="it-IT"/>
              <a:t> </a:t>
            </a:r>
          </a:p>
        </p:txBody>
      </p:sp>
      <p:sp>
        <p:nvSpPr>
          <p:cNvPr id="322564" name="Rectangle 4"/>
          <p:cNvSpPr>
            <a:spLocks noGrp="1" noChangeArrowheads="1"/>
          </p:cNvSpPr>
          <p:nvPr>
            <p:ph type="body" sz="half" idx="2"/>
          </p:nvPr>
        </p:nvSpPr>
        <p:spPr/>
        <p:txBody>
          <a:bodyPr/>
          <a:lstStyle/>
          <a:p>
            <a:pPr eaLnBrk="1" hangingPunct="1">
              <a:buFont typeface="Wingdings" charset="0"/>
              <a:buNone/>
              <a:defRPr/>
            </a:pPr>
            <a:r>
              <a:rPr lang="it-IT" b="1" i="1"/>
              <a:t>		</a:t>
            </a:r>
          </a:p>
        </p:txBody>
      </p:sp>
      <p:sp>
        <p:nvSpPr>
          <p:cNvPr id="322565" name="Rectangle 5"/>
          <p:cNvSpPr>
            <a:spLocks noChangeArrowheads="1"/>
          </p:cNvSpPr>
          <p:nvPr/>
        </p:nvSpPr>
        <p:spPr bwMode="auto">
          <a:xfrm>
            <a:off x="4211638" y="2492389"/>
            <a:ext cx="4572000" cy="30931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fontAlgn="base">
              <a:spcBef>
                <a:spcPct val="50000"/>
              </a:spcBef>
              <a:spcAft>
                <a:spcPct val="0"/>
              </a:spcAft>
              <a:defRPr/>
            </a:pPr>
            <a:r>
              <a:rPr lang="it-IT" sz="2400" b="1">
                <a:solidFill>
                  <a:srgbClr val="000000"/>
                </a:solidFill>
                <a:latin typeface="Arial" charset="0"/>
                <a:ea typeface="ＭＳ Ｐゴシック" charset="0"/>
                <a:cs typeface="Arial" charset="0"/>
              </a:rPr>
              <a:t>Informazione</a:t>
            </a:r>
          </a:p>
          <a:p>
            <a:pPr algn="r" fontAlgn="base">
              <a:spcBef>
                <a:spcPct val="50000"/>
              </a:spcBef>
              <a:spcAft>
                <a:spcPct val="0"/>
              </a:spcAft>
              <a:defRPr/>
            </a:pPr>
            <a:r>
              <a:rPr lang="it-IT" sz="2400" b="1">
                <a:solidFill>
                  <a:srgbClr val="000000"/>
                </a:solidFill>
                <a:latin typeface="Arial" charset="0"/>
                <a:ea typeface="ＭＳ Ｐゴシック" charset="0"/>
                <a:cs typeface="Arial" charset="0"/>
              </a:rPr>
              <a:t>Formazione</a:t>
            </a:r>
          </a:p>
          <a:p>
            <a:pPr algn="r" fontAlgn="base">
              <a:spcBef>
                <a:spcPct val="50000"/>
              </a:spcBef>
              <a:spcAft>
                <a:spcPct val="0"/>
              </a:spcAft>
              <a:defRPr/>
            </a:pPr>
            <a:r>
              <a:rPr lang="it-IT" sz="2400" b="1">
                <a:solidFill>
                  <a:srgbClr val="000000"/>
                </a:solidFill>
                <a:latin typeface="Arial" charset="0"/>
                <a:ea typeface="ＭＳ Ｐゴシック" charset="0"/>
                <a:cs typeface="Arial" charset="0"/>
              </a:rPr>
              <a:t>Assistenza</a:t>
            </a:r>
          </a:p>
          <a:p>
            <a:pPr algn="r" fontAlgn="base">
              <a:spcBef>
                <a:spcPct val="50000"/>
              </a:spcBef>
              <a:spcAft>
                <a:spcPct val="0"/>
              </a:spcAft>
              <a:defRPr/>
            </a:pPr>
            <a:r>
              <a:rPr lang="it-IT" sz="2400" b="1">
                <a:solidFill>
                  <a:srgbClr val="000000"/>
                </a:solidFill>
                <a:latin typeface="Arial" charset="0"/>
                <a:ea typeface="ＭＳ Ｐゴシック" charset="0"/>
                <a:cs typeface="Arial" charset="0"/>
              </a:rPr>
              <a:t>Vigilanza</a:t>
            </a:r>
          </a:p>
          <a:p>
            <a:pPr algn="r" fontAlgn="base">
              <a:spcBef>
                <a:spcPct val="50000"/>
              </a:spcBef>
              <a:spcAft>
                <a:spcPct val="0"/>
              </a:spcAft>
              <a:defRPr/>
            </a:pPr>
            <a:endParaRPr lang="it-IT" sz="2400" b="1">
              <a:solidFill>
                <a:srgbClr val="000000"/>
              </a:solidFill>
              <a:latin typeface="Arial" charset="0"/>
              <a:ea typeface="ＭＳ Ｐゴシック" charset="0"/>
              <a:cs typeface="Arial" charset="0"/>
            </a:endParaRPr>
          </a:p>
          <a:p>
            <a:pPr algn="r" fontAlgn="base">
              <a:spcBef>
                <a:spcPct val="50000"/>
              </a:spcBef>
              <a:spcAft>
                <a:spcPct val="0"/>
              </a:spcAft>
              <a:defRPr/>
            </a:pPr>
            <a:endParaRPr lang="it-IT">
              <a:solidFill>
                <a:srgbClr val="000000"/>
              </a:solidFill>
              <a:latin typeface="Arial" charset="0"/>
              <a:ea typeface="ＭＳ Ｐゴシック" charset="0"/>
              <a:cs typeface="Arial" charset="0"/>
            </a:endParaRPr>
          </a:p>
        </p:txBody>
      </p:sp>
      <p:sp>
        <p:nvSpPr>
          <p:cNvPr id="289797" name="AutoShape 6"/>
          <p:cNvSpPr>
            <a:spLocks noChangeArrowheads="1"/>
          </p:cNvSpPr>
          <p:nvPr/>
        </p:nvSpPr>
        <p:spPr bwMode="auto">
          <a:xfrm>
            <a:off x="5578475" y="2924176"/>
            <a:ext cx="547688" cy="2746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99CC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
        <p:nvSpPr>
          <p:cNvPr id="289798" name="AutoShape 7"/>
          <p:cNvSpPr>
            <a:spLocks noChangeArrowheads="1"/>
          </p:cNvSpPr>
          <p:nvPr/>
        </p:nvSpPr>
        <p:spPr bwMode="auto">
          <a:xfrm>
            <a:off x="5794375" y="3573463"/>
            <a:ext cx="547688" cy="2746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99CC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
        <p:nvSpPr>
          <p:cNvPr id="289799" name="AutoShape 8"/>
          <p:cNvSpPr>
            <a:spLocks noChangeArrowheads="1"/>
          </p:cNvSpPr>
          <p:nvPr/>
        </p:nvSpPr>
        <p:spPr bwMode="auto">
          <a:xfrm>
            <a:off x="6010275" y="4221163"/>
            <a:ext cx="547688" cy="2746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99CC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
        <p:nvSpPr>
          <p:cNvPr id="289800" name="AutoShape 9"/>
          <p:cNvSpPr>
            <a:spLocks noChangeArrowheads="1"/>
          </p:cNvSpPr>
          <p:nvPr/>
        </p:nvSpPr>
        <p:spPr bwMode="auto">
          <a:xfrm>
            <a:off x="5292725" y="2349502"/>
            <a:ext cx="547688" cy="2746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99CC00"/>
          </a:solidFill>
          <a:ln w="9525">
            <a:solidFill>
              <a:srgbClr val="000000"/>
            </a:solidFill>
            <a:miter lim="800000"/>
            <a:headEnd/>
            <a:tailEnd/>
          </a:ln>
        </p:spPr>
        <p:txBody>
          <a:bodyPr/>
          <a:lstStyle/>
          <a:p>
            <a:pPr fontAlgn="base">
              <a:spcBef>
                <a:spcPct val="0"/>
              </a:spcBef>
              <a:spcAft>
                <a:spcPct val="0"/>
              </a:spcAft>
            </a:pPr>
            <a:endParaRPr lang="it-IT">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2689936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49275" y="107581"/>
            <a:ext cx="8042276" cy="974183"/>
          </a:xfrm>
          <a:solidFill>
            <a:schemeClr val="accent5">
              <a:lumMod val="60000"/>
              <a:lumOff val="40000"/>
            </a:schemeClr>
          </a:solidFill>
        </p:spPr>
        <p:txBody>
          <a:bodyPr/>
          <a:lstStyle/>
          <a:p>
            <a:r>
              <a:rPr lang="it-IT" dirty="0"/>
              <a:t>L’evoluzione</a:t>
            </a:r>
          </a:p>
        </p:txBody>
      </p:sp>
      <p:sp>
        <p:nvSpPr>
          <p:cNvPr id="3" name="Segnaposto contenuto 2"/>
          <p:cNvSpPr>
            <a:spLocks noGrp="1"/>
          </p:cNvSpPr>
          <p:nvPr>
            <p:ph idx="1"/>
          </p:nvPr>
        </p:nvSpPr>
        <p:spPr/>
        <p:txBody>
          <a:bodyPr>
            <a:normAutofit fontScale="77500" lnSpcReduction="20000"/>
          </a:bodyPr>
          <a:lstStyle/>
          <a:p>
            <a:r>
              <a:rPr lang="it-IT" dirty="0"/>
              <a:t>Comanda e controlla</a:t>
            </a:r>
          </a:p>
          <a:p>
            <a:endParaRPr lang="it-IT" dirty="0"/>
          </a:p>
          <a:p>
            <a:pPr marL="0" indent="0">
              <a:buNone/>
            </a:pPr>
            <a:endParaRPr lang="it-IT" dirty="0"/>
          </a:p>
          <a:p>
            <a:pPr>
              <a:buFont typeface="Wingdings" charset="2"/>
              <a:buChar char="ü"/>
            </a:pPr>
            <a:r>
              <a:rPr lang="it-IT" dirty="0"/>
              <a:t> </a:t>
            </a:r>
            <a:r>
              <a:rPr lang="it-IT" sz="3100" dirty="0"/>
              <a:t>  </a:t>
            </a:r>
            <a:r>
              <a:rPr lang="it-IT" sz="2300" dirty="0"/>
              <a:t>Art.24 del 626                                       </a:t>
            </a:r>
            <a:r>
              <a:rPr lang="it-IT" sz="3100" b="1" dirty="0"/>
              <a:t>e</a:t>
            </a:r>
            <a:endParaRPr lang="it-IT" sz="2300" b="1" dirty="0"/>
          </a:p>
          <a:p>
            <a:pPr>
              <a:buFont typeface="Wingdings" charset="2"/>
              <a:buChar char="ü"/>
            </a:pPr>
            <a:r>
              <a:rPr lang="it-IT" sz="2300" dirty="0"/>
              <a:t>    Art. 10 dell’81                                                      </a:t>
            </a:r>
            <a:r>
              <a:rPr lang="it-IT" sz="2800" b="1" dirty="0"/>
              <a:t>e</a:t>
            </a:r>
            <a:endParaRPr lang="it-IT" sz="1800" b="1" dirty="0"/>
          </a:p>
          <a:p>
            <a:endParaRPr lang="it-IT" dirty="0"/>
          </a:p>
          <a:p>
            <a:pPr marL="0" indent="0">
              <a:buNone/>
            </a:pPr>
            <a:endParaRPr lang="it-IT" b="1" dirty="0"/>
          </a:p>
          <a:p>
            <a:pPr marL="0" indent="0">
              <a:buNone/>
            </a:pPr>
            <a:r>
              <a:rPr lang="it-IT" b="1" dirty="0"/>
              <a:t>Piani mirati </a:t>
            </a:r>
          </a:p>
          <a:p>
            <a:pPr marL="0" indent="0">
              <a:buNone/>
            </a:pPr>
            <a:r>
              <a:rPr lang="it-IT" b="1" dirty="0"/>
              <a:t>di prevenzione</a:t>
            </a:r>
          </a:p>
          <a:p>
            <a:endParaRPr lang="it-IT" dirty="0"/>
          </a:p>
          <a:p>
            <a:endParaRPr lang="it-IT" dirty="0"/>
          </a:p>
          <a:p>
            <a:endParaRPr lang="it-IT" dirty="0"/>
          </a:p>
        </p:txBody>
      </p:sp>
      <p:sp>
        <p:nvSpPr>
          <p:cNvPr id="4" name="Fumetto 3 3"/>
          <p:cNvSpPr/>
          <p:nvPr/>
        </p:nvSpPr>
        <p:spPr>
          <a:xfrm>
            <a:off x="4531360" y="1483360"/>
            <a:ext cx="2235200" cy="914400"/>
          </a:xfrm>
          <a:prstGeom prst="wedgeEllipseCallout">
            <a:avLst>
              <a:gd name="adj1" fmla="val -19469"/>
              <a:gd name="adj2" fmla="val 43612"/>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FFF0CC"/>
                </a:solidFill>
              </a:rPr>
              <a:t>Solo la vigilanza</a:t>
            </a:r>
          </a:p>
        </p:txBody>
      </p:sp>
      <p:sp>
        <p:nvSpPr>
          <p:cNvPr id="6" name="Ovale 5"/>
          <p:cNvSpPr/>
          <p:nvPr/>
        </p:nvSpPr>
        <p:spPr>
          <a:xfrm>
            <a:off x="3068320" y="3027683"/>
            <a:ext cx="2235200" cy="160528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FFF0CC"/>
                </a:solidFill>
              </a:rPr>
              <a:t>vigilanza</a:t>
            </a:r>
          </a:p>
        </p:txBody>
      </p:sp>
      <p:sp>
        <p:nvSpPr>
          <p:cNvPr id="7" name="Ovale 6"/>
          <p:cNvSpPr/>
          <p:nvPr/>
        </p:nvSpPr>
        <p:spPr>
          <a:xfrm>
            <a:off x="6153151" y="3027683"/>
            <a:ext cx="2438400" cy="1605280"/>
          </a:xfrm>
          <a:prstGeom prst="ellipse">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091E24"/>
                </a:solidFill>
              </a:rPr>
              <a:t>Informazione</a:t>
            </a:r>
          </a:p>
          <a:p>
            <a:pPr algn="ctr"/>
            <a:r>
              <a:rPr lang="it-IT" b="1" dirty="0">
                <a:solidFill>
                  <a:srgbClr val="091E24"/>
                </a:solidFill>
              </a:rPr>
              <a:t>Formazione </a:t>
            </a:r>
          </a:p>
          <a:p>
            <a:pPr algn="ctr"/>
            <a:r>
              <a:rPr lang="it-IT" b="1" dirty="0">
                <a:solidFill>
                  <a:srgbClr val="091E24"/>
                </a:solidFill>
              </a:rPr>
              <a:t>Assistenza</a:t>
            </a:r>
          </a:p>
        </p:txBody>
      </p:sp>
      <p:cxnSp>
        <p:nvCxnSpPr>
          <p:cNvPr id="9" name="Connettore 1 8"/>
          <p:cNvCxnSpPr/>
          <p:nvPr/>
        </p:nvCxnSpPr>
        <p:spPr>
          <a:xfrm>
            <a:off x="5303528" y="4013200"/>
            <a:ext cx="849631" cy="30480"/>
          </a:xfrm>
          <a:prstGeom prst="line">
            <a:avLst/>
          </a:prstGeom>
          <a:ln w="38100" cmpd="sng"/>
        </p:spPr>
        <p:style>
          <a:lnRef idx="2">
            <a:schemeClr val="accent1"/>
          </a:lnRef>
          <a:fillRef idx="0">
            <a:schemeClr val="accent1"/>
          </a:fillRef>
          <a:effectRef idx="1">
            <a:schemeClr val="accent1"/>
          </a:effectRef>
          <a:fontRef idx="minor">
            <a:schemeClr val="tx1"/>
          </a:fontRef>
        </p:style>
      </p:cxnSp>
      <p:sp>
        <p:nvSpPr>
          <p:cNvPr id="8" name="Ovale 7"/>
          <p:cNvSpPr/>
          <p:nvPr/>
        </p:nvSpPr>
        <p:spPr>
          <a:xfrm>
            <a:off x="3705628" y="5075867"/>
            <a:ext cx="2235200" cy="160528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r>
              <a:rPr lang="it-IT" b="1" dirty="0">
                <a:solidFill>
                  <a:srgbClr val="FFF0CC"/>
                </a:solidFill>
              </a:rPr>
              <a:t>vigilanza</a:t>
            </a:r>
          </a:p>
        </p:txBody>
      </p:sp>
      <p:sp>
        <p:nvSpPr>
          <p:cNvPr id="10" name="Ovale 9"/>
          <p:cNvSpPr/>
          <p:nvPr/>
        </p:nvSpPr>
        <p:spPr>
          <a:xfrm>
            <a:off x="5168505" y="5075867"/>
            <a:ext cx="2438400" cy="1605280"/>
          </a:xfrm>
          <a:prstGeom prst="ellipse">
            <a:avLst/>
          </a:prstGeom>
          <a:solidFill>
            <a:srgbClr val="D5FB8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a:solidFill>
                  <a:srgbClr val="091E24"/>
                </a:solidFill>
              </a:rPr>
              <a:t>Informazione</a:t>
            </a:r>
          </a:p>
          <a:p>
            <a:pPr algn="ctr"/>
            <a:r>
              <a:rPr lang="it-IT" b="1" dirty="0">
                <a:solidFill>
                  <a:srgbClr val="091E24"/>
                </a:solidFill>
              </a:rPr>
              <a:t>Formazione </a:t>
            </a:r>
          </a:p>
          <a:p>
            <a:pPr algn="ctr"/>
            <a:r>
              <a:rPr lang="it-IT" b="1" dirty="0">
                <a:solidFill>
                  <a:srgbClr val="091E24"/>
                </a:solidFill>
              </a:rPr>
              <a:t>Assistenza</a:t>
            </a:r>
          </a:p>
        </p:txBody>
      </p:sp>
    </p:spTree>
    <p:extLst>
      <p:ext uri="{BB962C8B-B14F-4D97-AF65-F5344CB8AC3E}">
        <p14:creationId xmlns:p14="http://schemas.microsoft.com/office/powerpoint/2010/main" val="7837631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p:cNvSpPr>
            <a:spLocks noGrp="1"/>
          </p:cNvSpPr>
          <p:nvPr>
            <p:ph type="title"/>
          </p:nvPr>
        </p:nvSpPr>
        <p:spPr>
          <a:xfrm>
            <a:off x="20128" y="459648"/>
            <a:ext cx="2684417" cy="16803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l"/>
            <a:r>
              <a:rPr lang="it-IT" sz="2000" b="1" dirty="0">
                <a:solidFill>
                  <a:schemeClr val="accent4">
                    <a:lumMod val="20000"/>
                    <a:lumOff val="80000"/>
                  </a:schemeClr>
                </a:solidFill>
              </a:rPr>
              <a:t>Vigilanza</a:t>
            </a:r>
          </a:p>
        </p:txBody>
      </p:sp>
      <p:sp>
        <p:nvSpPr>
          <p:cNvPr id="7" name="Segnaposto contenuto 6"/>
          <p:cNvSpPr>
            <a:spLocks noGrp="1"/>
          </p:cNvSpPr>
          <p:nvPr>
            <p:ph sz="half" idx="1"/>
          </p:nvPr>
        </p:nvSpPr>
        <p:spPr>
          <a:xfrm>
            <a:off x="1563926" y="459648"/>
            <a:ext cx="3840480" cy="1680352"/>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normAutofit fontScale="85000" lnSpcReduction="20000"/>
          </a:bodyPr>
          <a:lstStyle/>
          <a:p>
            <a:pPr algn="ctr"/>
            <a:r>
              <a:rPr lang="it-IT" b="1" dirty="0">
                <a:solidFill>
                  <a:srgbClr val="091E24"/>
                </a:solidFill>
              </a:rPr>
              <a:t>Informazione</a:t>
            </a:r>
          </a:p>
          <a:p>
            <a:pPr algn="ctr"/>
            <a:r>
              <a:rPr lang="it-IT" b="1" dirty="0">
                <a:solidFill>
                  <a:srgbClr val="091E24"/>
                </a:solidFill>
              </a:rPr>
              <a:t>Formazione </a:t>
            </a:r>
          </a:p>
          <a:p>
            <a:pPr algn="ctr"/>
            <a:r>
              <a:rPr lang="it-IT" b="1" dirty="0">
                <a:solidFill>
                  <a:srgbClr val="091E24"/>
                </a:solidFill>
              </a:rPr>
              <a:t>Assistenza</a:t>
            </a:r>
          </a:p>
        </p:txBody>
      </p:sp>
      <p:sp>
        <p:nvSpPr>
          <p:cNvPr id="6" name="Segnaposto contenuto 5"/>
          <p:cNvSpPr>
            <a:spLocks noGrp="1"/>
          </p:cNvSpPr>
          <p:nvPr>
            <p:ph sz="half" idx="2"/>
          </p:nvPr>
        </p:nvSpPr>
        <p:spPr>
          <a:xfrm>
            <a:off x="4751078" y="2586815"/>
            <a:ext cx="4392929" cy="3356786"/>
          </a:xfrm>
        </p:spPr>
        <p:txBody>
          <a:bodyPr>
            <a:normAutofit fontScale="85000" lnSpcReduction="20000"/>
          </a:bodyPr>
          <a:lstStyle/>
          <a:p>
            <a:r>
              <a:rPr lang="it-IT" dirty="0"/>
              <a:t>Definire i criteri di scelta del PMP</a:t>
            </a:r>
          </a:p>
          <a:p>
            <a:r>
              <a:rPr lang="it-IT" dirty="0"/>
              <a:t>Standardizzare il modello</a:t>
            </a:r>
          </a:p>
          <a:p>
            <a:r>
              <a:rPr lang="it-IT" dirty="0"/>
              <a:t>Definire i limiti del controllo/assistenza e quelli del Controllo/vigilanza</a:t>
            </a:r>
          </a:p>
          <a:p>
            <a:r>
              <a:rPr lang="it-IT" dirty="0"/>
              <a:t>Individuare i criteri per la modulazione della vigilanza garantendo i principi di equità e trasparenza </a:t>
            </a:r>
          </a:p>
        </p:txBody>
      </p:sp>
      <p:sp>
        <p:nvSpPr>
          <p:cNvPr id="10" name="Titolo 7"/>
          <p:cNvSpPr txBox="1">
            <a:spLocks/>
          </p:cNvSpPr>
          <p:nvPr/>
        </p:nvSpPr>
        <p:spPr>
          <a:xfrm>
            <a:off x="8365" y="1611503"/>
            <a:ext cx="2684417" cy="16803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defTabSz="914400" rtl="0" eaLnBrk="1" latinLnBrk="0" hangingPunct="1">
              <a:spcBef>
                <a:spcPct val="0"/>
              </a:spcBef>
              <a:buNone/>
              <a:defRPr sz="46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it-IT" sz="2000" b="1" dirty="0">
                <a:solidFill>
                  <a:schemeClr val="accent4">
                    <a:lumMod val="20000"/>
                    <a:lumOff val="80000"/>
                  </a:schemeClr>
                </a:solidFill>
              </a:rPr>
              <a:t>Vigilanza</a:t>
            </a:r>
          </a:p>
        </p:txBody>
      </p:sp>
      <p:sp>
        <p:nvSpPr>
          <p:cNvPr id="11" name="Titolo 7"/>
          <p:cNvSpPr txBox="1">
            <a:spLocks/>
          </p:cNvSpPr>
          <p:nvPr/>
        </p:nvSpPr>
        <p:spPr>
          <a:xfrm>
            <a:off x="20128" y="2851919"/>
            <a:ext cx="2684417" cy="16803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defTabSz="914400" rtl="0" eaLnBrk="1" latinLnBrk="0" hangingPunct="1">
              <a:spcBef>
                <a:spcPct val="0"/>
              </a:spcBef>
              <a:buNone/>
              <a:defRPr sz="46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it-IT" sz="2000" b="1">
                <a:solidFill>
                  <a:schemeClr val="accent4">
                    <a:lumMod val="20000"/>
                    <a:lumOff val="80000"/>
                  </a:schemeClr>
                </a:solidFill>
              </a:rPr>
              <a:t>Vigilanza</a:t>
            </a:r>
            <a:endParaRPr lang="it-IT" sz="2000" b="1" dirty="0">
              <a:solidFill>
                <a:schemeClr val="accent4">
                  <a:lumMod val="20000"/>
                  <a:lumOff val="80000"/>
                </a:schemeClr>
              </a:solidFill>
            </a:endParaRPr>
          </a:p>
        </p:txBody>
      </p:sp>
      <p:sp>
        <p:nvSpPr>
          <p:cNvPr id="13" name="Segnaposto contenuto 6"/>
          <p:cNvSpPr txBox="1">
            <a:spLocks/>
          </p:cNvSpPr>
          <p:nvPr/>
        </p:nvSpPr>
        <p:spPr>
          <a:xfrm>
            <a:off x="904497" y="1604627"/>
            <a:ext cx="3840480" cy="1680352"/>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9250" indent="-349250" algn="l" defTabSz="914400" rtl="0" eaLnBrk="1" latinLnBrk="0" hangingPunct="1">
              <a:spcBef>
                <a:spcPts val="1600"/>
              </a:spcBef>
              <a:buClr>
                <a:schemeClr val="accent1">
                  <a:lumMod val="60000"/>
                  <a:lumOff val="40000"/>
                </a:schemeClr>
              </a:buClr>
              <a:buSzPct val="110000"/>
              <a:buFont typeface="Wingdings 2" pitchFamily="18" charset="2"/>
              <a:buChar char=""/>
              <a:defRPr sz="2000" kern="1200">
                <a:solidFill>
                  <a:schemeClr val="lt1"/>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lt1"/>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lt1"/>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lt1"/>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lt1"/>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a:solidFill>
                  <a:schemeClr val="lt1"/>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a:solidFill>
                  <a:schemeClr val="lt1"/>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a:solidFill>
                  <a:schemeClr val="lt1"/>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a:solidFill>
                  <a:schemeClr val="lt1"/>
                </a:solidFill>
                <a:latin typeface="+mn-lt"/>
                <a:ea typeface="+mn-ea"/>
                <a:cs typeface="+mn-cs"/>
              </a:defRPr>
            </a:lvl9pPr>
          </a:lstStyle>
          <a:p>
            <a:pPr algn="ctr"/>
            <a:r>
              <a:rPr lang="it-IT" b="1">
                <a:solidFill>
                  <a:srgbClr val="091E24"/>
                </a:solidFill>
              </a:rPr>
              <a:t>Informazione</a:t>
            </a:r>
          </a:p>
          <a:p>
            <a:pPr algn="ctr"/>
            <a:r>
              <a:rPr lang="it-IT" b="1">
                <a:solidFill>
                  <a:srgbClr val="091E24"/>
                </a:solidFill>
              </a:rPr>
              <a:t>Formazione </a:t>
            </a:r>
          </a:p>
          <a:p>
            <a:pPr algn="ctr"/>
            <a:r>
              <a:rPr lang="it-IT" b="1">
                <a:solidFill>
                  <a:srgbClr val="091E24"/>
                </a:solidFill>
              </a:rPr>
              <a:t>Assistenza</a:t>
            </a:r>
            <a:endParaRPr lang="it-IT" b="1" dirty="0">
              <a:solidFill>
                <a:srgbClr val="091E24"/>
              </a:solidFill>
            </a:endParaRPr>
          </a:p>
        </p:txBody>
      </p:sp>
      <p:sp>
        <p:nvSpPr>
          <p:cNvPr id="12" name="Segnaposto contenuto 6"/>
          <p:cNvSpPr txBox="1">
            <a:spLocks/>
          </p:cNvSpPr>
          <p:nvPr/>
        </p:nvSpPr>
        <p:spPr>
          <a:xfrm>
            <a:off x="666707" y="2851919"/>
            <a:ext cx="3840480" cy="1680352"/>
          </a:xfrm>
          <a:prstGeom prst="ellipse">
            <a:avLst/>
          </a:prstGeom>
          <a:solidFill>
            <a:schemeClr val="accent5">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9250" indent="-349250" algn="l" defTabSz="914400" rtl="0" eaLnBrk="1" latinLnBrk="0" hangingPunct="1">
              <a:spcBef>
                <a:spcPts val="1600"/>
              </a:spcBef>
              <a:buClr>
                <a:schemeClr val="accent1">
                  <a:lumMod val="60000"/>
                  <a:lumOff val="40000"/>
                </a:schemeClr>
              </a:buClr>
              <a:buSzPct val="110000"/>
              <a:buFont typeface="Wingdings 2" pitchFamily="18" charset="2"/>
              <a:buChar char=""/>
              <a:defRPr sz="2000" kern="1200">
                <a:solidFill>
                  <a:schemeClr val="lt1"/>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lt1"/>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lt1"/>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lt1"/>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lt1"/>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a:solidFill>
                  <a:schemeClr val="lt1"/>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a:solidFill>
                  <a:schemeClr val="lt1"/>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a:solidFill>
                  <a:schemeClr val="lt1"/>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a:solidFill>
                  <a:schemeClr val="lt1"/>
                </a:solidFill>
                <a:latin typeface="+mn-lt"/>
                <a:ea typeface="+mn-ea"/>
                <a:cs typeface="+mn-cs"/>
              </a:defRPr>
            </a:lvl9pPr>
          </a:lstStyle>
          <a:p>
            <a:pPr algn="ctr"/>
            <a:r>
              <a:rPr lang="it-IT" b="1" dirty="0">
                <a:solidFill>
                  <a:srgbClr val="091E24"/>
                </a:solidFill>
              </a:rPr>
              <a:t>Informazione</a:t>
            </a:r>
          </a:p>
          <a:p>
            <a:pPr algn="ctr"/>
            <a:r>
              <a:rPr lang="it-IT" b="1" dirty="0">
                <a:solidFill>
                  <a:srgbClr val="091E24"/>
                </a:solidFill>
              </a:rPr>
              <a:t>Formazione </a:t>
            </a:r>
          </a:p>
          <a:p>
            <a:pPr algn="ctr"/>
            <a:r>
              <a:rPr lang="it-IT" b="1" dirty="0">
                <a:solidFill>
                  <a:srgbClr val="091E24"/>
                </a:solidFill>
              </a:rPr>
              <a:t>Assistenza</a:t>
            </a:r>
          </a:p>
        </p:txBody>
      </p:sp>
      <p:sp>
        <p:nvSpPr>
          <p:cNvPr id="14" name="CasellaDiTesto 13"/>
          <p:cNvSpPr txBox="1"/>
          <p:nvPr/>
        </p:nvSpPr>
        <p:spPr>
          <a:xfrm>
            <a:off x="6114626" y="564400"/>
            <a:ext cx="2476933" cy="1384995"/>
          </a:xfrm>
          <a:prstGeom prst="rect">
            <a:avLst/>
          </a:prstGeom>
          <a:solidFill>
            <a:schemeClr val="accent1">
              <a:lumMod val="20000"/>
              <a:lumOff val="80000"/>
            </a:schemeClr>
          </a:solidFill>
        </p:spPr>
        <p:txBody>
          <a:bodyPr wrap="square" rtlCol="0">
            <a:spAutoFit/>
          </a:bodyPr>
          <a:lstStyle/>
          <a:p>
            <a:r>
              <a:rPr lang="it-IT" sz="2800" b="1" dirty="0"/>
              <a:t>Piani </a:t>
            </a:r>
          </a:p>
          <a:p>
            <a:r>
              <a:rPr lang="it-IT" sz="2800" b="1" dirty="0"/>
              <a:t>Mirati di Prevenzione</a:t>
            </a:r>
          </a:p>
        </p:txBody>
      </p:sp>
    </p:spTree>
    <p:extLst>
      <p:ext uri="{BB962C8B-B14F-4D97-AF65-F5344CB8AC3E}">
        <p14:creationId xmlns:p14="http://schemas.microsoft.com/office/powerpoint/2010/main" val="18582829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a:t>Il Piano Mirato di Prevenzione</a:t>
            </a:r>
          </a:p>
        </p:txBody>
      </p:sp>
      <p:sp>
        <p:nvSpPr>
          <p:cNvPr id="6" name="Segnaposto contenuto 5"/>
          <p:cNvSpPr>
            <a:spLocks noGrp="1"/>
          </p:cNvSpPr>
          <p:nvPr>
            <p:ph sz="half" idx="1"/>
          </p:nvPr>
        </p:nvSpPr>
        <p:spPr/>
        <p:txBody>
          <a:bodyPr/>
          <a:lstStyle/>
          <a:p>
            <a:endParaRPr lang="it-IT" dirty="0"/>
          </a:p>
          <a:p>
            <a:endParaRPr lang="it-IT" dirty="0"/>
          </a:p>
        </p:txBody>
      </p:sp>
      <p:pic>
        <p:nvPicPr>
          <p:cNvPr id="8" name="Segnaposto contenuto 7" descr="jn e jang.png"/>
          <p:cNvPicPr>
            <a:picLocks noGrp="1" noChangeAspect="1"/>
          </p:cNvPicPr>
          <p:nvPr>
            <p:ph sz="half" idx="2"/>
          </p:nvPr>
        </p:nvPicPr>
        <p:blipFill rotWithShape="1">
          <a:blip r:embed="rId2" cstate="email">
            <a:extLst>
              <a:ext uri="{28A0092B-C50C-407E-A947-70E740481C1C}">
                <a14:useLocalDpi xmlns:a14="http://schemas.microsoft.com/office/drawing/2010/main" val="0"/>
              </a:ext>
            </a:extLst>
          </a:blip>
          <a:srcRect t="-6548" b="-6548"/>
          <a:stretch/>
        </p:blipFill>
        <p:spPr>
          <a:xfrm>
            <a:off x="5158699" y="1600201"/>
            <a:ext cx="3840480" cy="4343400"/>
          </a:xfrm>
        </p:spPr>
      </p:pic>
      <p:sp>
        <p:nvSpPr>
          <p:cNvPr id="9" name="CasellaDiTesto 8"/>
          <p:cNvSpPr txBox="1"/>
          <p:nvPr/>
        </p:nvSpPr>
        <p:spPr>
          <a:xfrm>
            <a:off x="235177" y="1600201"/>
            <a:ext cx="5197426" cy="5078314"/>
          </a:xfrm>
          <a:prstGeom prst="rect">
            <a:avLst/>
          </a:prstGeom>
          <a:noFill/>
        </p:spPr>
        <p:txBody>
          <a:bodyPr wrap="square" rtlCol="0">
            <a:spAutoFit/>
          </a:bodyPr>
          <a:lstStyle/>
          <a:p>
            <a:r>
              <a:rPr lang="it-IT" dirty="0"/>
              <a:t>Rappresenta il giusto punto di equilibrio tra funzioni di vigilanza e assistenza</a:t>
            </a:r>
          </a:p>
          <a:p>
            <a:endParaRPr lang="it-IT" dirty="0"/>
          </a:p>
          <a:p>
            <a:r>
              <a:rPr lang="it-IT" dirty="0"/>
              <a:t>Compatibile con l’attuale normativa di settore ed il vigente sistema sanzionatorio con le sue regole (758)</a:t>
            </a:r>
          </a:p>
          <a:p>
            <a:endParaRPr lang="it-IT" dirty="0"/>
          </a:p>
          <a:p>
            <a:r>
              <a:rPr lang="it-IT" dirty="0"/>
              <a:t>Può garantire la giusta integrazione tra funzioni di controllo e prevenzionistiche</a:t>
            </a:r>
          </a:p>
          <a:p>
            <a:endParaRPr lang="it-IT" dirty="0"/>
          </a:p>
          <a:p>
            <a:r>
              <a:rPr lang="it-IT" dirty="0"/>
              <a:t>Favorisce l’integrazione di queste funzioni all’interno dei Servizi evitando artificiose separazioni tra “buoni” e “cattivi”</a:t>
            </a:r>
          </a:p>
          <a:p>
            <a:endParaRPr lang="it-IT" dirty="0"/>
          </a:p>
          <a:p>
            <a:r>
              <a:rPr lang="it-IT" dirty="0"/>
              <a:t>Rilancia la necessità di sviluppare il tema della qualità all’interno di ogni funzione dei servizi in coerenza con alcuni degli obiettivi del PNP (Obiettivo 7.8.1 del PNP)</a:t>
            </a:r>
          </a:p>
        </p:txBody>
      </p:sp>
    </p:spTree>
    <p:extLst>
      <p:ext uri="{BB962C8B-B14F-4D97-AF65-F5344CB8AC3E}">
        <p14:creationId xmlns:p14="http://schemas.microsoft.com/office/powerpoint/2010/main" val="35502454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a:t>Il Piano Mirato di Prevenzione</a:t>
            </a:r>
          </a:p>
        </p:txBody>
      </p:sp>
      <p:sp>
        <p:nvSpPr>
          <p:cNvPr id="6" name="Segnaposto contenuto 5"/>
          <p:cNvSpPr>
            <a:spLocks noGrp="1"/>
          </p:cNvSpPr>
          <p:nvPr>
            <p:ph sz="half" idx="1"/>
          </p:nvPr>
        </p:nvSpPr>
        <p:spPr/>
        <p:txBody>
          <a:bodyPr/>
          <a:lstStyle/>
          <a:p>
            <a:endParaRPr lang="it-IT" dirty="0"/>
          </a:p>
          <a:p>
            <a:endParaRPr lang="it-IT" dirty="0"/>
          </a:p>
        </p:txBody>
      </p:sp>
      <p:pic>
        <p:nvPicPr>
          <p:cNvPr id="8" name="Segnaposto contenuto 7" descr="jn e jang.png"/>
          <p:cNvPicPr>
            <a:picLocks noGrp="1" noChangeAspect="1"/>
          </p:cNvPicPr>
          <p:nvPr>
            <p:ph sz="half" idx="2"/>
          </p:nvPr>
        </p:nvPicPr>
        <p:blipFill rotWithShape="1">
          <a:blip r:embed="rId2" cstate="email">
            <a:extLst>
              <a:ext uri="{28A0092B-C50C-407E-A947-70E740481C1C}">
                <a14:useLocalDpi xmlns:a14="http://schemas.microsoft.com/office/drawing/2010/main" val="0"/>
              </a:ext>
            </a:extLst>
          </a:blip>
          <a:srcRect t="-6548" b="-6548"/>
          <a:stretch/>
        </p:blipFill>
        <p:spPr>
          <a:xfrm>
            <a:off x="5301016" y="1600201"/>
            <a:ext cx="3840480" cy="4343400"/>
          </a:xfrm>
        </p:spPr>
      </p:pic>
      <p:sp>
        <p:nvSpPr>
          <p:cNvPr id="9" name="CasellaDiTesto 8"/>
          <p:cNvSpPr txBox="1"/>
          <p:nvPr/>
        </p:nvSpPr>
        <p:spPr>
          <a:xfrm>
            <a:off x="235177" y="1600201"/>
            <a:ext cx="5197426" cy="5078314"/>
          </a:xfrm>
          <a:prstGeom prst="rect">
            <a:avLst/>
          </a:prstGeom>
          <a:noFill/>
        </p:spPr>
        <p:txBody>
          <a:bodyPr wrap="square" rtlCol="0">
            <a:spAutoFit/>
          </a:bodyPr>
          <a:lstStyle/>
          <a:p>
            <a:r>
              <a:rPr lang="it-IT" dirty="0"/>
              <a:t>Ove già non lo siano dovrebbero entrare di diritto nella programmazione regionale e soprattutto in quella locale </a:t>
            </a:r>
            <a:r>
              <a:rPr lang="it-IT" b="1" dirty="0"/>
              <a:t>(trasparenza)</a:t>
            </a:r>
          </a:p>
          <a:p>
            <a:endParaRPr lang="it-IT" dirty="0"/>
          </a:p>
          <a:p>
            <a:r>
              <a:rPr lang="it-IT" dirty="0"/>
              <a:t>Risponde all’orientamento della Comunità Europea di non ridurre tutte le azioni agli aspetti prescrittivi</a:t>
            </a:r>
          </a:p>
          <a:p>
            <a:endParaRPr lang="it-IT" dirty="0"/>
          </a:p>
          <a:p>
            <a:r>
              <a:rPr lang="it-IT" dirty="0"/>
              <a:t>Risponde ad una emergente volontà politica che chiede di sviluppare maggiori interventi di “</a:t>
            </a:r>
            <a:r>
              <a:rPr lang="it-IT" dirty="0" err="1"/>
              <a:t>empowerment</a:t>
            </a:r>
            <a:r>
              <a:rPr lang="it-IT" dirty="0"/>
              <a:t>” in un’ottica di qualità e attenzione ai risultati </a:t>
            </a:r>
            <a:r>
              <a:rPr lang="it-IT" b="1" u="sng" dirty="0"/>
              <a:t>(verifica di efficacia)</a:t>
            </a:r>
            <a:r>
              <a:rPr lang="it-IT" dirty="0"/>
              <a:t>, senza abbassare la guardia e i livelli di controllo/vigilanza su settori </a:t>
            </a:r>
            <a:r>
              <a:rPr lang="it-IT" dirty="0" smtClean="0"/>
              <a:t>critici (edilizia)</a:t>
            </a:r>
            <a:endParaRPr lang="it-IT" dirty="0"/>
          </a:p>
          <a:p>
            <a:endParaRPr lang="it-IT" dirty="0"/>
          </a:p>
          <a:p>
            <a:r>
              <a:rPr lang="it-IT" dirty="0"/>
              <a:t>I PMP devono essere considerati complementari alle attività di “</a:t>
            </a:r>
            <a:r>
              <a:rPr lang="it-IT" dirty="0" err="1"/>
              <a:t>enforcement</a:t>
            </a:r>
            <a:r>
              <a:rPr lang="it-IT" dirty="0"/>
              <a:t>”</a:t>
            </a:r>
          </a:p>
          <a:p>
            <a:endParaRPr lang="it-IT" dirty="0"/>
          </a:p>
        </p:txBody>
      </p:sp>
    </p:spTree>
    <p:extLst>
      <p:ext uri="{BB962C8B-B14F-4D97-AF65-F5344CB8AC3E}">
        <p14:creationId xmlns:p14="http://schemas.microsoft.com/office/powerpoint/2010/main" val="34536626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CCFFCC"/>
          </a:solidFill>
        </p:spPr>
        <p:txBody>
          <a:bodyPr/>
          <a:lstStyle/>
          <a:p>
            <a:r>
              <a:rPr lang="it-IT" sz="3600" dirty="0"/>
              <a:t>Dalle buone pratiche locali, ad un modello standardizzato</a:t>
            </a:r>
          </a:p>
        </p:txBody>
      </p:sp>
      <p:sp>
        <p:nvSpPr>
          <p:cNvPr id="3" name="Segnaposto contenuto 2"/>
          <p:cNvSpPr>
            <a:spLocks noGrp="1"/>
          </p:cNvSpPr>
          <p:nvPr>
            <p:ph sz="half" idx="1"/>
          </p:nvPr>
        </p:nvSpPr>
        <p:spPr>
          <a:xfrm>
            <a:off x="549275" y="2039238"/>
            <a:ext cx="8042276" cy="4343400"/>
          </a:xfrm>
        </p:spPr>
        <p:txBody>
          <a:bodyPr>
            <a:noAutofit/>
          </a:bodyPr>
          <a:lstStyle/>
          <a:p>
            <a:r>
              <a:rPr lang="it-IT" sz="2400" dirty="0"/>
              <a:t>I piani mirati di prevenzione non sono affatto una novità</a:t>
            </a:r>
          </a:p>
          <a:p>
            <a:r>
              <a:rPr lang="it-IT" sz="2400" dirty="0"/>
              <a:t>Sono sempre stati presenti nelle programmazioni locali</a:t>
            </a:r>
          </a:p>
          <a:p>
            <a:r>
              <a:rPr lang="it-IT" sz="2400" dirty="0"/>
              <a:t>Sono espressione di un attento e razionale utilizzo delle risorse di personale (carente), che consente di allargare in modo significativo la base delle aziende oggetto dei controlli</a:t>
            </a:r>
          </a:p>
          <a:p>
            <a:r>
              <a:rPr lang="it-IT" sz="2400" dirty="0" smtClean="0"/>
              <a:t>Però, al momento, non </a:t>
            </a:r>
            <a:r>
              <a:rPr lang="it-IT" sz="2400" dirty="0"/>
              <a:t>esiste un modello unico standardizzato e validato</a:t>
            </a:r>
          </a:p>
        </p:txBody>
      </p:sp>
    </p:spTree>
    <p:extLst>
      <p:ext uri="{BB962C8B-B14F-4D97-AF65-F5344CB8AC3E}">
        <p14:creationId xmlns:p14="http://schemas.microsoft.com/office/powerpoint/2010/main" val="2980757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53166" y="251513"/>
            <a:ext cx="8445971" cy="412380"/>
          </a:xfrm>
        </p:spPr>
        <p:txBody>
          <a:bodyPr/>
          <a:lstStyle/>
          <a:p>
            <a:pPr algn="ctr"/>
            <a:r>
              <a:rPr lang="it-IT" b="1" dirty="0"/>
              <a:t>Sistema di sorveglianza PREVIS</a:t>
            </a:r>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55580" y="6358236"/>
            <a:ext cx="432046" cy="167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Segnaposto testo 6"/>
          <p:cNvSpPr>
            <a:spLocks noGrp="1"/>
          </p:cNvSpPr>
          <p:nvPr>
            <p:ph type="body" sz="quarter" idx="14"/>
          </p:nvPr>
        </p:nvSpPr>
        <p:spPr>
          <a:xfrm>
            <a:off x="1934074" y="6482976"/>
            <a:ext cx="4659872" cy="231775"/>
          </a:xfrm>
        </p:spPr>
        <p:txBody>
          <a:bodyPr/>
          <a:lstStyle/>
          <a:p>
            <a:r>
              <a:rPr lang="it-IT" dirty="0"/>
              <a:t>L’Azione centrale per il monitoraggio dei fattori di rischio infortunistico</a:t>
            </a:r>
          </a:p>
        </p:txBody>
      </p:sp>
      <p:pic>
        <p:nvPicPr>
          <p:cNvPr id="9" name="Picture 2"/>
          <p:cNvPicPr>
            <a:picLocks noGrp="1" noChangeAspect="1" noChangeArrowheads="1"/>
          </p:cNvPicPr>
          <p:nvPr>
            <p:ph sz="quarter" idx="13"/>
          </p:nvPr>
        </p:nvPicPr>
        <p:blipFill>
          <a:blip r:embed="rId3" cstate="email">
            <a:extLst>
              <a:ext uri="{28A0092B-C50C-407E-A947-70E740481C1C}">
                <a14:useLocalDpi xmlns:a14="http://schemas.microsoft.com/office/drawing/2010/main" val="0"/>
              </a:ext>
            </a:extLst>
          </a:blip>
          <a:srcRect/>
          <a:stretch>
            <a:fillRect/>
          </a:stretch>
        </p:blipFill>
        <p:spPr bwMode="auto">
          <a:xfrm>
            <a:off x="755580" y="5853555"/>
            <a:ext cx="432046" cy="2321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Segnaposto data 3"/>
          <p:cNvSpPr>
            <a:spLocks noGrp="1"/>
          </p:cNvSpPr>
          <p:nvPr>
            <p:ph type="dt" sz="half" idx="10"/>
          </p:nvPr>
        </p:nvSpPr>
        <p:spPr>
          <a:xfrm>
            <a:off x="6817220" y="6375114"/>
            <a:ext cx="1082153" cy="365125"/>
          </a:xfrm>
        </p:spPr>
        <p:txBody>
          <a:bodyPr anchor="ctr"/>
          <a:lstStyle/>
          <a:p>
            <a:fld id="{4CF006FD-0253-AB47-8523-FCF5F5FBADF9}" type="datetime1">
              <a:rPr lang="it-IT" smtClean="0">
                <a:solidFill>
                  <a:srgbClr val="FFFFFF"/>
                </a:solidFill>
              </a:rPr>
              <a:pPr/>
              <a:t>20/11/2018</a:t>
            </a:fld>
            <a:endParaRPr lang="it-IT" dirty="0">
              <a:solidFill>
                <a:srgbClr val="FFFFFF"/>
              </a:solidFill>
            </a:endParaRPr>
          </a:p>
        </p:txBody>
      </p:sp>
      <p:sp>
        <p:nvSpPr>
          <p:cNvPr id="13" name="Segnaposto numero diapositiva 4"/>
          <p:cNvSpPr>
            <a:spLocks noGrp="1"/>
          </p:cNvSpPr>
          <p:nvPr>
            <p:ph type="sldNum" sz="quarter" idx="12"/>
          </p:nvPr>
        </p:nvSpPr>
        <p:spPr>
          <a:xfrm>
            <a:off x="8043389" y="6375114"/>
            <a:ext cx="761291" cy="365125"/>
          </a:xfrm>
        </p:spPr>
        <p:txBody>
          <a:bodyPr anchor="ctr"/>
          <a:lstStyle/>
          <a:p>
            <a:fld id="{03E89E2B-7837-6B45-9BB2-CC8B24B0904A}" type="slidenum">
              <a:rPr lang="it-IT" smtClean="0">
                <a:solidFill>
                  <a:srgbClr val="FFFFFF">
                    <a:lumMod val="95000"/>
                  </a:srgbClr>
                </a:solidFill>
              </a:rPr>
              <a:pPr/>
              <a:t>26</a:t>
            </a:fld>
            <a:endParaRPr lang="it-IT" dirty="0">
              <a:solidFill>
                <a:srgbClr val="FFFFFF">
                  <a:lumMod val="95000"/>
                </a:srgbClr>
              </a:solidFill>
            </a:endParaRPr>
          </a:p>
        </p:txBody>
      </p:sp>
      <p:sp>
        <p:nvSpPr>
          <p:cNvPr id="3" name="Rettangolo 2"/>
          <p:cNvSpPr/>
          <p:nvPr/>
        </p:nvSpPr>
        <p:spPr>
          <a:xfrm>
            <a:off x="2699792" y="1787224"/>
            <a:ext cx="1670760" cy="2554529"/>
          </a:xfrm>
          <a:prstGeom prst="rect">
            <a:avLst/>
          </a:prstGeom>
        </p:spPr>
        <p:txBody>
          <a:bodyPr wrap="square" lIns="91425" tIns="45712" rIns="91425" bIns="45712">
            <a:spAutoFit/>
          </a:bodyPr>
          <a:lstStyle/>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Arezzo</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Bari</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Civitavecchia</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Latina</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Milano</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Monza</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Pordenone</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Taranto</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Treviso</a:t>
            </a:r>
          </a:p>
          <a:p>
            <a:pP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Varese</a:t>
            </a:r>
          </a:p>
        </p:txBody>
      </p:sp>
      <p:sp>
        <p:nvSpPr>
          <p:cNvPr id="4" name="CasellaDiTesto 3"/>
          <p:cNvSpPr txBox="1"/>
          <p:nvPr/>
        </p:nvSpPr>
        <p:spPr>
          <a:xfrm>
            <a:off x="1607204" y="923128"/>
            <a:ext cx="6264695" cy="584759"/>
          </a:xfrm>
          <a:prstGeom prst="rect">
            <a:avLst/>
          </a:prstGeom>
          <a:noFill/>
        </p:spPr>
        <p:txBody>
          <a:bodyPr wrap="square" lIns="91425" tIns="45712" rIns="91425" bIns="45712" rtlCol="0">
            <a:spAutoFit/>
          </a:bodyPr>
          <a:lstStyle/>
          <a:p>
            <a:pPr algn="ctr" defTabSz="349194" eaLnBrk="0" fontAlgn="base" hangingPunct="0">
              <a:spcBef>
                <a:spcPct val="0"/>
              </a:spcBef>
              <a:spcAft>
                <a:spcPct val="0"/>
              </a:spcAft>
            </a:pP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Asl partecipanti alla sperimentazione del </a:t>
            </a:r>
            <a:r>
              <a:rPr lang="it-IT" sz="1600" b="1"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Sistema PREVIS </a:t>
            </a: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a:t>
            </a:r>
            <a:r>
              <a:rPr lang="it-IT" sz="1600" b="1" dirty="0" err="1">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PRE</a:t>
            </a:r>
            <a:r>
              <a:rPr lang="it-IT" sz="1600" dirty="0" err="1">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venzione</a:t>
            </a: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VI</a:t>
            </a:r>
            <a:r>
              <a:rPr lang="it-IT" sz="1600" dirty="0" err="1">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gilanza</a:t>
            </a: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 </a:t>
            </a:r>
            <a:r>
              <a:rPr lang="it-IT" sz="1600" b="1"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S</a:t>
            </a:r>
            <a:r>
              <a:rPr lang="it-IT" sz="1600" dirty="0">
                <a:solidFill>
                  <a:srgbClr val="44546A">
                    <a:lumMod val="75000"/>
                  </a:srgbClr>
                </a:solidFill>
                <a:latin typeface="Verdana" panose="020B0604030504040204" pitchFamily="34" charset="0"/>
                <a:ea typeface="Verdana" panose="020B0604030504040204" pitchFamily="34" charset="0"/>
                <a:cs typeface="Verdana" panose="020B0604030504040204" pitchFamily="34" charset="0"/>
              </a:rPr>
              <a:t>oluzioni)</a:t>
            </a:r>
          </a:p>
        </p:txBody>
      </p:sp>
      <p:pic>
        <p:nvPicPr>
          <p:cNvPr id="6" name="Immagine 5"/>
          <p:cNvPicPr>
            <a:picLocks noChangeAspect="1"/>
          </p:cNvPicPr>
          <p:nvPr/>
        </p:nvPicPr>
        <p:blipFill>
          <a:blip r:embed="rId4"/>
          <a:stretch>
            <a:fillRect/>
          </a:stretch>
        </p:blipFill>
        <p:spPr>
          <a:xfrm>
            <a:off x="4996231" y="1787219"/>
            <a:ext cx="2024042" cy="2960884"/>
          </a:xfrm>
          <a:prstGeom prst="rect">
            <a:avLst/>
          </a:prstGeom>
          <a:ln>
            <a:noFill/>
          </a:ln>
          <a:effectLst>
            <a:outerShdw blurRad="292100" dist="139700" dir="2700000" algn="tl" rotWithShape="0">
              <a:srgbClr val="333333">
                <a:alpha val="65000"/>
              </a:srgbClr>
            </a:outerShdw>
          </a:effectLst>
        </p:spPr>
      </p:pic>
      <p:sp>
        <p:nvSpPr>
          <p:cNvPr id="14" name="Rettangolo 1"/>
          <p:cNvSpPr>
            <a:spLocks noChangeArrowheads="1"/>
          </p:cNvSpPr>
          <p:nvPr/>
        </p:nvSpPr>
        <p:spPr bwMode="auto">
          <a:xfrm>
            <a:off x="1364031" y="4569875"/>
            <a:ext cx="7435106" cy="15696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25" tIns="45712" rIns="91425" bIns="45712">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defTabSz="349194" eaLnBrk="1" fontAlgn="base" hangingPunct="1">
              <a:spcBef>
                <a:spcPct val="0"/>
              </a:spcBef>
              <a:spcAft>
                <a:spcPct val="0"/>
              </a:spcAft>
            </a:pPr>
            <a:r>
              <a:rPr lang="it-IT" alt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OBIETTIVO SPECIFICO 3 </a:t>
            </a:r>
          </a:p>
          <a:p>
            <a:pPr defTabSz="349194" eaLnBrk="1" fontAlgn="base" hangingPunct="1">
              <a:spcBef>
                <a:spcPct val="0"/>
              </a:spcBef>
              <a:spcAft>
                <a:spcPct val="0"/>
              </a:spcAft>
            </a:pPr>
            <a:endParaRPr lang="it-IT" altLang="it-IT" sz="16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defTabSz="349194" eaLnBrk="1" fontAlgn="base" hangingPunct="1">
              <a:spcBef>
                <a:spcPct val="0"/>
              </a:spcBef>
              <a:spcAft>
                <a:spcPct val="0"/>
              </a:spcAft>
            </a:pPr>
            <a:r>
              <a:rPr lang="it-IT" alt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Sperimentare una modalità d'intervento da parte dei Servizi nel </a:t>
            </a:r>
            <a:r>
              <a:rPr lang="it-IT" alt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sorvegliare e, nello stesso tempo, supportare le imprese </a:t>
            </a:r>
            <a:r>
              <a:rPr lang="it-IT" alt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nel realizzare misure di prevenzione, anche attraverso il trasferimento di buone prassi e supporti alla valutazione dei rischi. 	</a:t>
            </a:r>
          </a:p>
        </p:txBody>
      </p:sp>
      <p:sp>
        <p:nvSpPr>
          <p:cNvPr id="7" name="CasellaDiTesto 6"/>
          <p:cNvSpPr txBox="1"/>
          <p:nvPr/>
        </p:nvSpPr>
        <p:spPr>
          <a:xfrm rot="978505">
            <a:off x="6906251" y="1786952"/>
            <a:ext cx="2237749" cy="461665"/>
          </a:xfrm>
          <a:prstGeom prst="rect">
            <a:avLst/>
          </a:prstGeom>
          <a:solidFill>
            <a:srgbClr val="FFFF00"/>
          </a:solidFill>
        </p:spPr>
        <p:txBody>
          <a:bodyPr wrap="square" rtlCol="0">
            <a:spAutoFit/>
          </a:bodyPr>
          <a:lstStyle/>
          <a:p>
            <a:r>
              <a:rPr lang="it-IT" sz="2400" dirty="0"/>
              <a:t>Progetto CCM</a:t>
            </a:r>
          </a:p>
        </p:txBody>
      </p:sp>
    </p:spTree>
    <p:extLst>
      <p:ext uri="{BB962C8B-B14F-4D97-AF65-F5344CB8AC3E}">
        <p14:creationId xmlns:p14="http://schemas.microsoft.com/office/powerpoint/2010/main" val="11905679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fontAlgn="base">
              <a:spcBef>
                <a:spcPct val="0"/>
              </a:spcBef>
              <a:spcAft>
                <a:spcPct val="0"/>
              </a:spcAft>
              <a:defRPr/>
            </a:pPr>
            <a:endParaRPr lang="it-IT">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58" name="Rectangle 10"/>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fontAlgn="base">
              <a:spcBef>
                <a:spcPct val="0"/>
              </a:spcBef>
              <a:spcAft>
                <a:spcPct val="0"/>
              </a:spcAft>
              <a:defRPr/>
            </a:pPr>
            <a:endParaRPr lang="it-IT">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73" name="Rectangle 25"/>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fontAlgn="base">
              <a:spcBef>
                <a:spcPct val="0"/>
              </a:spcBef>
              <a:spcAft>
                <a:spcPct val="0"/>
              </a:spcAft>
              <a:defRPr/>
            </a:pPr>
            <a:endParaRPr lang="it-IT">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76" name="Rectangle 28"/>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fontAlgn="base">
              <a:spcBef>
                <a:spcPct val="0"/>
              </a:spcBef>
              <a:spcAft>
                <a:spcPct val="0"/>
              </a:spcAft>
              <a:defRPr/>
            </a:pPr>
            <a:endParaRPr lang="it-IT">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 name="Rettangolo 10"/>
          <p:cNvSpPr/>
          <p:nvPr/>
        </p:nvSpPr>
        <p:spPr>
          <a:xfrm>
            <a:off x="235294" y="165047"/>
            <a:ext cx="8700976" cy="1154162"/>
          </a:xfrm>
          <a:prstGeom prst="rect">
            <a:avLst/>
          </a:prstGeom>
          <a:solidFill>
            <a:srgbClr val="D5FB82"/>
          </a:solidFill>
          <a:ln>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txBody>
          <a:bodyPr wrap="square">
            <a:spAutoFit/>
          </a:bodyPr>
          <a:lstStyle/>
          <a:p>
            <a:pPr algn="ctr" eaLnBrk="0" fontAlgn="base" hangingPunct="0">
              <a:spcBef>
                <a:spcPct val="0"/>
              </a:spcBef>
              <a:spcAft>
                <a:spcPct val="0"/>
              </a:spcAft>
              <a:defRPr/>
            </a:pPr>
            <a:r>
              <a:rPr lang="it-IT" sz="4000" b="1" spc="300" dirty="0">
                <a:ln w="11430" cmpd="sng">
                  <a:solidFill>
                    <a:srgbClr val="2D2D8A">
                      <a:lumMod val="50000"/>
                    </a:srgbClr>
                  </a:solidFill>
                  <a:prstDash val="solid"/>
                  <a:miter lim="800000"/>
                </a:ln>
                <a:gradFill>
                  <a:gsLst>
                    <a:gs pos="10000">
                      <a:srgbClr val="BBE0E3">
                        <a:tint val="83000"/>
                        <a:shade val="100000"/>
                        <a:satMod val="200000"/>
                      </a:srgbClr>
                    </a:gs>
                    <a:gs pos="75000">
                      <a:srgbClr val="BBE0E3">
                        <a:tint val="100000"/>
                        <a:shade val="50000"/>
                        <a:satMod val="150000"/>
                      </a:srgbClr>
                    </a:gs>
                  </a:gsLst>
                  <a:lin ang="5400000"/>
                </a:gradFill>
                <a:effectLst>
                  <a:glow rad="45500">
                    <a:srgbClr val="BBE0E3">
                      <a:satMod val="220000"/>
                      <a:alpha val="35000"/>
                    </a:srgbClr>
                  </a:glow>
                </a:effectLst>
                <a:latin typeface="Baskerville Old Face" pitchFamily="18" charset="0"/>
                <a:cs typeface="Arial"/>
              </a:rPr>
              <a:t> </a:t>
            </a:r>
            <a:r>
              <a:rPr lang="it-IT" sz="2400" b="1" dirty="0">
                <a:solidFill>
                  <a:srgbClr val="0000CC"/>
                </a:solidFill>
                <a:latin typeface="Arial" charset="0"/>
                <a:cs typeface="Arial" charset="0"/>
              </a:rPr>
              <a:t>LE FASI OPERATIVE DEI  PIANI MIRATI DI PREVENZIONE (PMP)</a:t>
            </a:r>
          </a:p>
          <a:p>
            <a:pPr algn="ctr" eaLnBrk="0" fontAlgn="base" hangingPunct="0">
              <a:spcBef>
                <a:spcPct val="0"/>
              </a:spcBef>
              <a:spcAft>
                <a:spcPct val="0"/>
              </a:spcAft>
              <a:defRPr/>
            </a:pPr>
            <a:endParaRPr lang="it-IT" sz="500" b="1" spc="300" dirty="0">
              <a:ln w="11430" cmpd="sng">
                <a:solidFill>
                  <a:srgbClr val="2D2D8A">
                    <a:lumMod val="50000"/>
                  </a:srgbClr>
                </a:solidFill>
                <a:prstDash val="solid"/>
                <a:miter lim="800000"/>
              </a:ln>
              <a:gradFill>
                <a:gsLst>
                  <a:gs pos="10000">
                    <a:srgbClr val="BBE0E3">
                      <a:tint val="83000"/>
                      <a:shade val="100000"/>
                      <a:satMod val="200000"/>
                    </a:srgbClr>
                  </a:gs>
                  <a:gs pos="75000">
                    <a:srgbClr val="BBE0E3">
                      <a:tint val="100000"/>
                      <a:shade val="50000"/>
                      <a:satMod val="150000"/>
                    </a:srgbClr>
                  </a:gs>
                </a:gsLst>
                <a:lin ang="5400000"/>
              </a:gradFill>
              <a:effectLst>
                <a:glow rad="45500">
                  <a:srgbClr val="BBE0E3">
                    <a:satMod val="220000"/>
                    <a:alpha val="35000"/>
                  </a:srgbClr>
                </a:glow>
              </a:effectLst>
              <a:latin typeface="Baskerville Old Face" pitchFamily="18" charset="0"/>
              <a:cs typeface="Arial"/>
            </a:endParaRPr>
          </a:p>
        </p:txBody>
      </p:sp>
      <p:sp>
        <p:nvSpPr>
          <p:cNvPr id="15" name="Pentagono 4"/>
          <p:cNvSpPr/>
          <p:nvPr/>
        </p:nvSpPr>
        <p:spPr>
          <a:xfrm>
            <a:off x="857250" y="1065398"/>
            <a:ext cx="5064167" cy="577659"/>
          </a:xfrm>
          <a:prstGeom prst="rect">
            <a:avLst/>
          </a:prstGeom>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lIns="180128" tIns="76200" rIns="142240" bIns="76200" spcCol="1270" anchor="ctr"/>
          <a:lstStyle/>
          <a:p>
            <a:pPr algn="ctr" defTabSz="889000" eaLnBrk="0" fontAlgn="base" hangingPunct="0">
              <a:lnSpc>
                <a:spcPct val="90000"/>
              </a:lnSpc>
              <a:spcBef>
                <a:spcPct val="0"/>
              </a:spcBef>
              <a:spcAft>
                <a:spcPct val="35000"/>
              </a:spcAft>
              <a:defRPr/>
            </a:pPr>
            <a:endParaRPr lang="it-IT" sz="2000" b="1" dirty="0">
              <a:solidFill>
                <a:srgbClr val="000000"/>
              </a:solidFill>
              <a:latin typeface="Baskerville Old Face" pitchFamily="18" charset="0"/>
              <a:cs typeface="Arial"/>
            </a:endParaRPr>
          </a:p>
        </p:txBody>
      </p:sp>
      <p:sp>
        <p:nvSpPr>
          <p:cNvPr id="19" name="CasellaDiTesto 18"/>
          <p:cNvSpPr txBox="1"/>
          <p:nvPr/>
        </p:nvSpPr>
        <p:spPr bwMode="auto">
          <a:xfrm>
            <a:off x="642938" y="4529138"/>
            <a:ext cx="214312" cy="400110"/>
          </a:xfrm>
          <a:prstGeom prst="rect">
            <a:avLst/>
          </a:prstGeom>
          <a:noFill/>
        </p:spPr>
        <p:txBody>
          <a:bodyPr>
            <a:spAutoFit/>
          </a:bodyPr>
          <a:lstStyle/>
          <a:p>
            <a:pPr eaLnBrk="0" fontAlgn="base" hangingPunct="0">
              <a:spcBef>
                <a:spcPct val="0"/>
              </a:spcBef>
              <a:spcAft>
                <a:spcPct val="0"/>
              </a:spcAft>
              <a:defRPr/>
            </a:pPr>
            <a:endParaRPr lang="it-IT" sz="2000" b="1" dirty="0">
              <a:solidFill>
                <a:srgbClr val="2D2D8A">
                  <a:lumMod val="75000"/>
                </a:srgbClr>
              </a:solidFill>
              <a:effectLst>
                <a:outerShdw blurRad="38100" dist="38100" dir="2700000" algn="tl">
                  <a:srgbClr val="000000">
                    <a:alpha val="43137"/>
                  </a:srgbClr>
                </a:outerShdw>
              </a:effectLst>
              <a:latin typeface="Baskerville Old Face" pitchFamily="18" charset="0"/>
              <a:cs typeface="Arial"/>
            </a:endParaRPr>
          </a:p>
        </p:txBody>
      </p:sp>
      <p:sp>
        <p:nvSpPr>
          <p:cNvPr id="20" name="CasellaDiTesto 19"/>
          <p:cNvSpPr txBox="1"/>
          <p:nvPr/>
        </p:nvSpPr>
        <p:spPr bwMode="auto">
          <a:xfrm>
            <a:off x="642938" y="5386388"/>
            <a:ext cx="214312" cy="400110"/>
          </a:xfrm>
          <a:prstGeom prst="rect">
            <a:avLst/>
          </a:prstGeom>
          <a:noFill/>
        </p:spPr>
        <p:txBody>
          <a:bodyPr>
            <a:spAutoFit/>
          </a:bodyPr>
          <a:lstStyle/>
          <a:p>
            <a:pPr eaLnBrk="0" fontAlgn="base" hangingPunct="0">
              <a:spcBef>
                <a:spcPct val="0"/>
              </a:spcBef>
              <a:spcAft>
                <a:spcPct val="0"/>
              </a:spcAft>
              <a:defRPr/>
            </a:pPr>
            <a:endParaRPr lang="it-IT" sz="2000" b="1" dirty="0">
              <a:solidFill>
                <a:srgbClr val="2D2D8A">
                  <a:lumMod val="75000"/>
                </a:srgbClr>
              </a:solidFill>
              <a:effectLst>
                <a:outerShdw blurRad="38100" dist="38100" dir="2700000" algn="tl">
                  <a:srgbClr val="000000">
                    <a:alpha val="43137"/>
                  </a:srgbClr>
                </a:outerShdw>
              </a:effectLst>
              <a:latin typeface="Baskerville Old Face" pitchFamily="18" charset="0"/>
              <a:cs typeface="Arial"/>
            </a:endParaRPr>
          </a:p>
        </p:txBody>
      </p:sp>
      <p:sp>
        <p:nvSpPr>
          <p:cNvPr id="13" name="CasellaDiTesto 12"/>
          <p:cNvSpPr txBox="1"/>
          <p:nvPr/>
        </p:nvSpPr>
        <p:spPr>
          <a:xfrm>
            <a:off x="235295" y="1319209"/>
            <a:ext cx="6558360" cy="3785652"/>
          </a:xfrm>
          <a:prstGeom prst="rect">
            <a:avLst/>
          </a:prstGeom>
          <a:solidFill>
            <a:srgbClr val="CCFFCC"/>
          </a:solidFill>
          <a:ln>
            <a:solidFill>
              <a:srgbClr val="000000"/>
            </a:solidFill>
          </a:ln>
        </p:spPr>
        <p:txBody>
          <a:bodyPr wrap="square" rtlCol="0">
            <a:spAutoFit/>
          </a:bodyPr>
          <a:lstStyle/>
          <a:p>
            <a:pPr marL="342900" indent="-342900">
              <a:buFont typeface="+mj-lt"/>
              <a:buAutoNum type="arabicPeriod"/>
            </a:pPr>
            <a:r>
              <a:rPr lang="it-IT" sz="2400" b="1" dirty="0">
                <a:solidFill>
                  <a:srgbClr val="000000"/>
                </a:solidFill>
                <a:latin typeface="Baskerville Old Face" pitchFamily="18" charset="0"/>
              </a:rPr>
              <a:t>Progettazione intervento: la scelta del comparto</a:t>
            </a:r>
          </a:p>
          <a:p>
            <a:pPr marL="342900" indent="-342900">
              <a:buFont typeface="+mj-lt"/>
              <a:buAutoNum type="arabicPeriod"/>
            </a:pPr>
            <a:r>
              <a:rPr lang="it-IT" sz="2400" b="1" dirty="0">
                <a:solidFill>
                  <a:srgbClr val="000000"/>
                </a:solidFill>
                <a:latin typeface="Baskerville Old Face" pitchFamily="18" charset="0"/>
              </a:rPr>
              <a:t>Coinvolgimento aziende e forze sociali</a:t>
            </a:r>
          </a:p>
          <a:p>
            <a:pPr marL="342900" indent="-342900">
              <a:buFont typeface="+mj-lt"/>
              <a:buAutoNum type="arabicPeriod"/>
            </a:pPr>
            <a:r>
              <a:rPr lang="it-IT" sz="2400" b="1" dirty="0">
                <a:solidFill>
                  <a:srgbClr val="000000"/>
                </a:solidFill>
                <a:latin typeface="Baskerville Old Face" pitchFamily="18" charset="0"/>
              </a:rPr>
              <a:t>Condivisione obiettivi e predisposizione </a:t>
            </a:r>
            <a:endParaRPr lang="it-IT" sz="2400" b="1" dirty="0" smtClean="0">
              <a:solidFill>
                <a:srgbClr val="000000"/>
              </a:solidFill>
              <a:latin typeface="Baskerville Old Face" pitchFamily="18" charset="0"/>
            </a:endParaRPr>
          </a:p>
          <a:p>
            <a:r>
              <a:rPr lang="it-IT" sz="2400" b="1" dirty="0">
                <a:solidFill>
                  <a:srgbClr val="000000"/>
                </a:solidFill>
                <a:latin typeface="Baskerville Old Face" pitchFamily="18" charset="0"/>
              </a:rPr>
              <a:t> </a:t>
            </a:r>
            <a:r>
              <a:rPr lang="it-IT" sz="2400" b="1" dirty="0" smtClean="0">
                <a:solidFill>
                  <a:srgbClr val="000000"/>
                </a:solidFill>
                <a:latin typeface="Baskerville Old Face" pitchFamily="18" charset="0"/>
              </a:rPr>
              <a:t>   scheda </a:t>
            </a:r>
            <a:r>
              <a:rPr lang="it-IT" sz="2400" b="1" dirty="0">
                <a:solidFill>
                  <a:srgbClr val="000000"/>
                </a:solidFill>
                <a:latin typeface="Baskerville Old Face" pitchFamily="18" charset="0"/>
              </a:rPr>
              <a:t>di autovalutazione</a:t>
            </a:r>
          </a:p>
          <a:p>
            <a:pPr marL="342900" indent="-342900">
              <a:buFont typeface="+mj-lt"/>
              <a:buAutoNum type="arabicPeriod"/>
            </a:pPr>
            <a:r>
              <a:rPr lang="it-IT" sz="2400" b="1" dirty="0">
                <a:solidFill>
                  <a:srgbClr val="000000"/>
                </a:solidFill>
                <a:latin typeface="Baskerville Old Face" pitchFamily="18" charset="0"/>
              </a:rPr>
              <a:t>Informazione/formazione alle ditte: circolari/incontri/eventi formativi</a:t>
            </a:r>
          </a:p>
          <a:p>
            <a:pPr marL="342900" indent="-342900">
              <a:buFont typeface="+mj-lt"/>
              <a:buAutoNum type="arabicPeriod"/>
            </a:pPr>
            <a:r>
              <a:rPr lang="it-IT" sz="2400" b="1" dirty="0">
                <a:solidFill>
                  <a:srgbClr val="000000"/>
                </a:solidFill>
                <a:latin typeface="Baskerville Old Face" pitchFamily="18" charset="0"/>
              </a:rPr>
              <a:t>Autovalutazione aziendale con scheda dedicata</a:t>
            </a:r>
          </a:p>
          <a:p>
            <a:pPr marL="342900" indent="-342900">
              <a:buFont typeface="+mj-lt"/>
              <a:buAutoNum type="arabicPeriod"/>
            </a:pPr>
            <a:r>
              <a:rPr lang="it-IT" sz="2400" b="1" dirty="0" smtClean="0">
                <a:solidFill>
                  <a:srgbClr val="000000"/>
                </a:solidFill>
                <a:latin typeface="Baskerville Old Face" pitchFamily="18" charset="0"/>
              </a:rPr>
              <a:t>Invio </a:t>
            </a:r>
            <a:r>
              <a:rPr lang="it-IT" sz="2400" b="1" dirty="0">
                <a:solidFill>
                  <a:srgbClr val="000000"/>
                </a:solidFill>
                <a:latin typeface="Baskerville Old Face" pitchFamily="18" charset="0"/>
              </a:rPr>
              <a:t>schede di autovalutazione all’Asl</a:t>
            </a:r>
          </a:p>
          <a:p>
            <a:pPr marL="342900" indent="-342900">
              <a:buFont typeface="+mj-lt"/>
              <a:buAutoNum type="arabicPeriod"/>
            </a:pPr>
            <a:r>
              <a:rPr lang="it-IT" sz="2400" b="1" dirty="0">
                <a:solidFill>
                  <a:srgbClr val="000000"/>
                </a:solidFill>
                <a:latin typeface="Baskerville Old Face" pitchFamily="18" charset="0"/>
              </a:rPr>
              <a:t>Vigilanza a campione </a:t>
            </a:r>
          </a:p>
          <a:p>
            <a:pPr marL="342900" indent="-342900">
              <a:buFont typeface="+mj-lt"/>
              <a:buAutoNum type="arabicPeriod"/>
            </a:pPr>
            <a:r>
              <a:rPr lang="it-IT" sz="2400" b="1" dirty="0">
                <a:solidFill>
                  <a:srgbClr val="000000"/>
                </a:solidFill>
                <a:latin typeface="Baskerville Old Face" pitchFamily="18" charset="0"/>
              </a:rPr>
              <a:t>Valutazione risultati e loro presentazione</a:t>
            </a:r>
          </a:p>
        </p:txBody>
      </p:sp>
      <p:graphicFrame>
        <p:nvGraphicFramePr>
          <p:cNvPr id="46" name="Segnaposto contenuto 6"/>
          <p:cNvGraphicFramePr>
            <a:graphicFrameLocks/>
          </p:cNvGraphicFramePr>
          <p:nvPr>
            <p:extLst>
              <p:ext uri="{D42A27DB-BD31-4B8C-83A1-F6EECF244321}">
                <p14:modId xmlns:p14="http://schemas.microsoft.com/office/powerpoint/2010/main" val="3310075595"/>
              </p:ext>
            </p:extLst>
          </p:nvPr>
        </p:nvGraphicFramePr>
        <p:xfrm>
          <a:off x="283585" y="5261828"/>
          <a:ext cx="8406169" cy="1350091"/>
        </p:xfrm>
        <a:graphic>
          <a:graphicData uri="http://schemas.openxmlformats.org/drawingml/2006/table">
            <a:tbl>
              <a:tblPr firstRow="1" bandRow="1">
                <a:tableStyleId>{5C22544A-7EE6-4342-B048-85BDC9FD1C3A}</a:tableStyleId>
              </a:tblPr>
              <a:tblGrid>
                <a:gridCol w="8406169">
                  <a:extLst>
                    <a:ext uri="{9D8B030D-6E8A-4147-A177-3AD203B41FA5}">
                      <a16:colId xmlns="" xmlns:a16="http://schemas.microsoft.com/office/drawing/2014/main" val="20000"/>
                    </a:ext>
                  </a:extLst>
                </a:gridCol>
              </a:tblGrid>
              <a:tr h="1350091">
                <a:tc>
                  <a:txBody>
                    <a:bodyPr/>
                    <a:lstStyle/>
                    <a:p>
                      <a:pPr marL="0" algn="ctr" defTabSz="914400" rtl="0" eaLnBrk="1" latinLnBrk="0" hangingPunct="1"/>
                      <a:r>
                        <a:rPr lang="it-IT" sz="2400" b="1" kern="1200" dirty="0">
                          <a:solidFill>
                            <a:schemeClr val="tx1"/>
                          </a:solidFill>
                          <a:latin typeface="Verdana" pitchFamily="34" charset="0"/>
                          <a:ea typeface="Verdana" pitchFamily="34" charset="0"/>
                          <a:cs typeface="Verdana" pitchFamily="34" charset="0"/>
                        </a:rPr>
                        <a:t>Come valorizzare l’attività di assistenza</a:t>
                      </a:r>
                      <a:r>
                        <a:rPr lang="it-IT" sz="2400" b="1" kern="1200" baseline="0" dirty="0">
                          <a:solidFill>
                            <a:schemeClr val="tx1"/>
                          </a:solidFill>
                          <a:latin typeface="Verdana" pitchFamily="34" charset="0"/>
                          <a:ea typeface="Verdana" pitchFamily="34" charset="0"/>
                          <a:cs typeface="Verdana" pitchFamily="34" charset="0"/>
                        </a:rPr>
                        <a:t> per la distribuzione dei carichi di lavoro carichi di lavoro, in relazione agli obiettivi LEA</a:t>
                      </a:r>
                      <a:endParaRPr lang="it-IT" sz="2400" b="1" kern="1200" dirty="0">
                        <a:solidFill>
                          <a:schemeClr val="tx1"/>
                        </a:solidFill>
                        <a:latin typeface="Verdana" pitchFamily="34" charset="0"/>
                        <a:ea typeface="Verdana" pitchFamily="34" charset="0"/>
                        <a:cs typeface="Verdana"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bl>
          </a:graphicData>
        </a:graphic>
      </p:graphicFrame>
      <p:sp>
        <p:nvSpPr>
          <p:cNvPr id="2" name="CasellaDiTesto 1"/>
          <p:cNvSpPr txBox="1"/>
          <p:nvPr/>
        </p:nvSpPr>
        <p:spPr>
          <a:xfrm>
            <a:off x="7114226" y="4344203"/>
            <a:ext cx="1689167" cy="369332"/>
          </a:xfrm>
          <a:prstGeom prst="rect">
            <a:avLst/>
          </a:prstGeom>
          <a:solidFill>
            <a:schemeClr val="accent6">
              <a:lumMod val="60000"/>
              <a:lumOff val="40000"/>
            </a:schemeClr>
          </a:solidFill>
        </p:spPr>
        <p:txBody>
          <a:bodyPr wrap="square" rtlCol="0">
            <a:spAutoFit/>
          </a:bodyPr>
          <a:lstStyle/>
          <a:p>
            <a:pPr algn="ctr"/>
            <a:r>
              <a:rPr lang="it-IT" b="1" dirty="0" smtClean="0">
                <a:solidFill>
                  <a:srgbClr val="EAFDC1"/>
                </a:solidFill>
              </a:rPr>
              <a:t>vigilanza</a:t>
            </a:r>
            <a:endParaRPr lang="it-IT" b="1" dirty="0">
              <a:solidFill>
                <a:srgbClr val="EAFDC1"/>
              </a:solidFill>
            </a:endParaRPr>
          </a:p>
        </p:txBody>
      </p:sp>
      <p:cxnSp>
        <p:nvCxnSpPr>
          <p:cNvPr id="4" name="Connettore 2 3"/>
          <p:cNvCxnSpPr>
            <a:endCxn id="2" idx="1"/>
          </p:cNvCxnSpPr>
          <p:nvPr/>
        </p:nvCxnSpPr>
        <p:spPr>
          <a:xfrm flipV="1">
            <a:off x="3390662" y="4528869"/>
            <a:ext cx="3723564" cy="269"/>
          </a:xfrm>
          <a:prstGeom prst="straightConnector1">
            <a:avLst/>
          </a:prstGeom>
          <a:ln w="28575" cmpd="sng">
            <a:tailEnd type="arrow"/>
          </a:ln>
        </p:spPr>
        <p:style>
          <a:lnRef idx="2">
            <a:schemeClr val="accent1"/>
          </a:lnRef>
          <a:fillRef idx="0">
            <a:schemeClr val="accent1"/>
          </a:fillRef>
          <a:effectRef idx="1">
            <a:schemeClr val="accent1"/>
          </a:effectRef>
          <a:fontRef idx="minor">
            <a:schemeClr val="tx1"/>
          </a:fontRef>
        </p:style>
      </p:cxnSp>
      <p:sp>
        <p:nvSpPr>
          <p:cNvPr id="16" name="CasellaDiTesto 15"/>
          <p:cNvSpPr txBox="1"/>
          <p:nvPr/>
        </p:nvSpPr>
        <p:spPr>
          <a:xfrm>
            <a:off x="7266626" y="2080121"/>
            <a:ext cx="1689167" cy="369332"/>
          </a:xfrm>
          <a:prstGeom prst="rect">
            <a:avLst/>
          </a:prstGeom>
          <a:solidFill>
            <a:schemeClr val="accent6">
              <a:lumMod val="60000"/>
              <a:lumOff val="40000"/>
            </a:schemeClr>
          </a:solidFill>
        </p:spPr>
        <p:txBody>
          <a:bodyPr wrap="square" rtlCol="0">
            <a:spAutoFit/>
          </a:bodyPr>
          <a:lstStyle/>
          <a:p>
            <a:pPr algn="ctr"/>
            <a:r>
              <a:rPr lang="it-IT" b="1" dirty="0" smtClean="0">
                <a:solidFill>
                  <a:srgbClr val="EAFDC1"/>
                </a:solidFill>
              </a:rPr>
              <a:t>assistenza</a:t>
            </a:r>
            <a:endParaRPr lang="it-IT" b="1" dirty="0">
              <a:solidFill>
                <a:srgbClr val="EAFDC1"/>
              </a:solidFill>
            </a:endParaRPr>
          </a:p>
        </p:txBody>
      </p:sp>
      <p:cxnSp>
        <p:nvCxnSpPr>
          <p:cNvPr id="6" name="Connettore 2 5"/>
          <p:cNvCxnSpPr/>
          <p:nvPr/>
        </p:nvCxnSpPr>
        <p:spPr>
          <a:xfrm flipV="1">
            <a:off x="6300467" y="2449453"/>
            <a:ext cx="1294617" cy="13602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Connettore 2 7"/>
          <p:cNvCxnSpPr/>
          <p:nvPr/>
        </p:nvCxnSpPr>
        <p:spPr>
          <a:xfrm flipV="1">
            <a:off x="6140181" y="2449453"/>
            <a:ext cx="1126445" cy="57114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Connettore 2 9"/>
          <p:cNvCxnSpPr>
            <a:endCxn id="16" idx="1"/>
          </p:cNvCxnSpPr>
          <p:nvPr/>
        </p:nvCxnSpPr>
        <p:spPr>
          <a:xfrm>
            <a:off x="5560686" y="1972638"/>
            <a:ext cx="1705940" cy="29214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Connettore 2 13"/>
          <p:cNvCxnSpPr>
            <a:endCxn id="16" idx="1"/>
          </p:cNvCxnSpPr>
          <p:nvPr/>
        </p:nvCxnSpPr>
        <p:spPr>
          <a:xfrm>
            <a:off x="5560686" y="2264787"/>
            <a:ext cx="170594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7396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Effect transition="in" filter="slide(fromLeft)">
                                      <p:cBhvr>
                                        <p:cTn id="7" dur="500"/>
                                        <p:tgtEl>
                                          <p:spTgt spid="19"/>
                                        </p:tgtEl>
                                      </p:cBhvr>
                                    </p:animEffect>
                                  </p:childTnLst>
                                </p:cTn>
                              </p:par>
                            </p:childTnLst>
                          </p:cTn>
                        </p:par>
                        <p:par>
                          <p:cTn id="8" fill="hold" nodeType="afterGroup">
                            <p:stCondLst>
                              <p:cond delay="500"/>
                            </p:stCondLst>
                            <p:childTnLst>
                              <p:par>
                                <p:cTn id="9" presetID="2" presetClass="entr" presetSubtype="8" fill="hold" grpId="0" nodeType="afterEffect" nodePh="1">
                                  <p:stCondLst>
                                    <p:cond delay="0"/>
                                  </p:stCondLst>
                                  <p:endCondLst>
                                    <p:cond evt="begin" delay="0">
                                      <p:tn val="9"/>
                                    </p:cond>
                                  </p:end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29622" y="212496"/>
            <a:ext cx="8229600" cy="1143000"/>
          </a:xfrm>
          <a:solidFill>
            <a:srgbClr val="CCFFCC"/>
          </a:solidFill>
        </p:spPr>
        <p:txBody>
          <a:bodyPr/>
          <a:lstStyle/>
          <a:p>
            <a:r>
              <a:rPr lang="it-IT" sz="4000" dirty="0"/>
              <a:t>IL TEMA DELLA MISURAZIONE DELLE ATTIVITA</a:t>
            </a:r>
            <a:r>
              <a:rPr lang="it-IT" sz="4000" dirty="0" smtClean="0"/>
              <a:t>’ dei PMP</a:t>
            </a:r>
            <a:endParaRPr lang="it-IT" sz="4000" dirty="0"/>
          </a:p>
        </p:txBody>
      </p:sp>
      <p:sp>
        <p:nvSpPr>
          <p:cNvPr id="5" name="Segnaposto testo 4"/>
          <p:cNvSpPr>
            <a:spLocks noGrp="1"/>
          </p:cNvSpPr>
          <p:nvPr>
            <p:ph type="body" idx="1"/>
          </p:nvPr>
        </p:nvSpPr>
        <p:spPr>
          <a:solidFill>
            <a:srgbClr val="FFFF00"/>
          </a:solidFill>
        </p:spPr>
        <p:txBody>
          <a:bodyPr/>
          <a:lstStyle/>
          <a:p>
            <a:pPr algn="ctr"/>
            <a:r>
              <a:rPr lang="it-IT" dirty="0"/>
              <a:t>VALORIZZAZIONE</a:t>
            </a:r>
          </a:p>
        </p:txBody>
      </p:sp>
      <p:sp>
        <p:nvSpPr>
          <p:cNvPr id="3" name="Segnaposto contenuto 2"/>
          <p:cNvSpPr>
            <a:spLocks noGrp="1"/>
          </p:cNvSpPr>
          <p:nvPr>
            <p:ph sz="half" idx="2"/>
          </p:nvPr>
        </p:nvSpPr>
        <p:spPr>
          <a:xfrm>
            <a:off x="457200" y="2174874"/>
            <a:ext cx="4040188" cy="4683125"/>
          </a:xfrm>
        </p:spPr>
        <p:txBody>
          <a:bodyPr>
            <a:normAutofit fontScale="92500" lnSpcReduction="10000"/>
          </a:bodyPr>
          <a:lstStyle/>
          <a:p>
            <a:pPr eaLnBrk="1" fontAlgn="t" hangingPunct="1"/>
            <a:endParaRPr lang="it-IT" dirty="0"/>
          </a:p>
          <a:p>
            <a:pPr eaLnBrk="1" fontAlgn="t" hangingPunct="1"/>
            <a:endParaRPr lang="it-IT" dirty="0"/>
          </a:p>
          <a:p>
            <a:pPr eaLnBrk="1" fontAlgn="t" hangingPunct="1"/>
            <a:r>
              <a:rPr lang="it-IT" sz="2800" dirty="0"/>
              <a:t>numero imprese che partecipano al seminario </a:t>
            </a:r>
          </a:p>
          <a:p>
            <a:pPr eaLnBrk="1" fontAlgn="t" hangingPunct="1"/>
            <a:r>
              <a:rPr lang="it-IT" sz="2800" dirty="0"/>
              <a:t>numero di  schede di autovalutazioni </a:t>
            </a:r>
          </a:p>
          <a:p>
            <a:pPr marL="0" indent="0" eaLnBrk="1" fontAlgn="t" hangingPunct="1">
              <a:buNone/>
            </a:pPr>
            <a:r>
              <a:rPr lang="it-IT" sz="2800" dirty="0"/>
              <a:t>    restituite </a:t>
            </a:r>
            <a:r>
              <a:rPr lang="it-IT" sz="2800" b="1" dirty="0"/>
              <a:t>(esame    </a:t>
            </a:r>
          </a:p>
          <a:p>
            <a:pPr marL="0" indent="0" eaLnBrk="1" fontAlgn="t" hangingPunct="1">
              <a:buNone/>
            </a:pPr>
            <a:r>
              <a:rPr lang="it-IT" sz="2800" b="1" dirty="0"/>
              <a:t>    documentale</a:t>
            </a:r>
            <a:r>
              <a:rPr lang="it-IT" b="1" dirty="0"/>
              <a:t>)</a:t>
            </a:r>
          </a:p>
          <a:p>
            <a:pPr eaLnBrk="1" fontAlgn="t" hangingPunct="1">
              <a:buClr>
                <a:srgbClr val="FF0000"/>
              </a:buClr>
            </a:pPr>
            <a:r>
              <a:rPr lang="it-IT" dirty="0">
                <a:solidFill>
                  <a:srgbClr val="FF0000"/>
                </a:solidFill>
              </a:rPr>
              <a:t>VIGILANZA</a:t>
            </a:r>
          </a:p>
          <a:p>
            <a:pPr marL="0" indent="0" eaLnBrk="1" fontAlgn="t" hangingPunct="1">
              <a:buNone/>
            </a:pPr>
            <a:endParaRPr lang="it-IT" dirty="0"/>
          </a:p>
        </p:txBody>
      </p:sp>
      <p:sp>
        <p:nvSpPr>
          <p:cNvPr id="6" name="Segnaposto testo 5"/>
          <p:cNvSpPr>
            <a:spLocks noGrp="1"/>
          </p:cNvSpPr>
          <p:nvPr>
            <p:ph type="body" sz="quarter" idx="3"/>
          </p:nvPr>
        </p:nvSpPr>
        <p:spPr>
          <a:solidFill>
            <a:srgbClr val="FFFF00"/>
          </a:solidFill>
        </p:spPr>
        <p:txBody>
          <a:bodyPr/>
          <a:lstStyle/>
          <a:p>
            <a:pPr algn="ctr"/>
            <a:r>
              <a:rPr lang="it-IT" dirty="0"/>
              <a:t>ATTIVITA’</a:t>
            </a:r>
          </a:p>
        </p:txBody>
      </p:sp>
      <p:sp>
        <p:nvSpPr>
          <p:cNvPr id="7" name="Segnaposto contenuto 6"/>
          <p:cNvSpPr>
            <a:spLocks noGrp="1"/>
          </p:cNvSpPr>
          <p:nvPr>
            <p:ph sz="quarter" idx="4"/>
          </p:nvPr>
        </p:nvSpPr>
        <p:spPr>
          <a:xfrm>
            <a:off x="4645033" y="2315997"/>
            <a:ext cx="4041775" cy="4191165"/>
          </a:xfrm>
        </p:spPr>
        <p:txBody>
          <a:bodyPr>
            <a:normAutofit/>
          </a:bodyPr>
          <a:lstStyle/>
          <a:p>
            <a:pPr eaLnBrk="1" fontAlgn="t" hangingPunct="1"/>
            <a:endParaRPr lang="it-IT" dirty="0"/>
          </a:p>
          <a:p>
            <a:pPr eaLnBrk="1" fontAlgn="t" hangingPunct="1"/>
            <a:r>
              <a:rPr lang="it-IT" dirty="0"/>
              <a:t>redazione progetto</a:t>
            </a:r>
            <a:endParaRPr lang="it-IT" sz="2800" dirty="0"/>
          </a:p>
          <a:p>
            <a:pPr eaLnBrk="1" fontAlgn="t" hangingPunct="1"/>
            <a:r>
              <a:rPr lang="it-IT" dirty="0"/>
              <a:t>incontri dei gruppi di lavoro </a:t>
            </a:r>
          </a:p>
          <a:p>
            <a:pPr eaLnBrk="1" fontAlgn="t" hangingPunct="1"/>
            <a:r>
              <a:rPr lang="it-IT" dirty="0"/>
              <a:t>predisposizione scheda di autovalutazione</a:t>
            </a:r>
          </a:p>
          <a:p>
            <a:pPr eaLnBrk="1" fontAlgn="t" hangingPunct="1"/>
            <a:r>
              <a:rPr lang="it-IT" dirty="0"/>
              <a:t>esame autovalutazioni restituite</a:t>
            </a:r>
          </a:p>
          <a:p>
            <a:pPr eaLnBrk="1" fontAlgn="t" hangingPunct="1">
              <a:buClrTx/>
            </a:pPr>
            <a:r>
              <a:rPr lang="it-IT" dirty="0">
                <a:solidFill>
                  <a:srgbClr val="FF0000"/>
                </a:solidFill>
              </a:rPr>
              <a:t>vigilanza</a:t>
            </a:r>
          </a:p>
          <a:p>
            <a:pPr eaLnBrk="1" fontAlgn="t" hangingPunct="1"/>
            <a:r>
              <a:rPr lang="it-IT" dirty="0"/>
              <a:t>redazione </a:t>
            </a:r>
            <a:r>
              <a:rPr lang="it-IT" sz="2800" dirty="0"/>
              <a:t>report del </a:t>
            </a:r>
            <a:r>
              <a:rPr lang="it-IT" sz="2800" dirty="0" err="1"/>
              <a:t>pmp</a:t>
            </a:r>
            <a:endParaRPr lang="it-IT" sz="2800" dirty="0"/>
          </a:p>
          <a:p>
            <a:endParaRPr lang="it-IT" dirty="0"/>
          </a:p>
          <a:p>
            <a:endParaRPr lang="it-IT" dirty="0"/>
          </a:p>
        </p:txBody>
      </p:sp>
    </p:spTree>
    <p:extLst>
      <p:ext uri="{BB962C8B-B14F-4D97-AF65-F5344CB8AC3E}">
        <p14:creationId xmlns:p14="http://schemas.microsoft.com/office/powerpoint/2010/main" val="1757759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Qualche </a:t>
            </a:r>
            <a:r>
              <a:rPr lang="it-IT" dirty="0" smtClean="0"/>
              <a:t>riflessione sulla nostra produzione</a:t>
            </a:r>
            <a:endParaRPr lang="it-IT" dirty="0"/>
          </a:p>
        </p:txBody>
      </p:sp>
      <p:sp>
        <p:nvSpPr>
          <p:cNvPr id="3" name="Segnaposto contenuto 2"/>
          <p:cNvSpPr>
            <a:spLocks noGrp="1"/>
          </p:cNvSpPr>
          <p:nvPr>
            <p:ph idx="1"/>
          </p:nvPr>
        </p:nvSpPr>
        <p:spPr/>
        <p:txBody>
          <a:bodyPr>
            <a:normAutofit fontScale="92500" lnSpcReduction="20000"/>
          </a:bodyPr>
          <a:lstStyle/>
          <a:p>
            <a:r>
              <a:rPr lang="it-IT" dirty="0"/>
              <a:t>Raccogliamo dati ma li utilizziamo poco per riflettere sul nostro lavoro e pochissimo per fare comunicazione</a:t>
            </a:r>
          </a:p>
          <a:p>
            <a:r>
              <a:rPr lang="it-IT" dirty="0"/>
              <a:t>Soprattutto non riusciamo a misurare le attività riconducibili all’assistenza, perdendo forza negoziale nelle rivendicazioni di risorse aggiuntive</a:t>
            </a:r>
          </a:p>
          <a:p>
            <a:r>
              <a:rPr lang="it-IT" dirty="0"/>
              <a:t>Prima di cederli a </a:t>
            </a:r>
            <a:r>
              <a:rPr lang="it-IT" dirty="0" smtClean="0"/>
              <a:t>terzi (</a:t>
            </a:r>
            <a:r>
              <a:rPr lang="it-IT" dirty="0" err="1" smtClean="0"/>
              <a:t>Sinp</a:t>
            </a:r>
            <a:r>
              <a:rPr lang="it-IT" dirty="0" smtClean="0"/>
              <a:t>) </a:t>
            </a:r>
            <a:r>
              <a:rPr lang="it-IT" dirty="0"/>
              <a:t>è pensabile lavorare sulla qualità dei dati? chi li </a:t>
            </a:r>
            <a:r>
              <a:rPr lang="it-IT" dirty="0" smtClean="0"/>
              <a:t>raccoglie, </a:t>
            </a:r>
            <a:r>
              <a:rPr lang="it-IT" dirty="0"/>
              <a:t>come si raccolgono, a livello regionale vengono validati in qualche modo, con quali strumenti</a:t>
            </a:r>
          </a:p>
          <a:p>
            <a:r>
              <a:rPr lang="it-IT" dirty="0"/>
              <a:t>Estrarre un set di pochi indicatori riepilogativi delle principali attività che consentano di fare una comunicazione che parli la stessa lingua e permettano un sano </a:t>
            </a:r>
            <a:r>
              <a:rPr lang="it-IT" dirty="0" err="1"/>
              <a:t>benchmarking</a:t>
            </a:r>
            <a:r>
              <a:rPr lang="it-IT" dirty="0"/>
              <a:t> </a:t>
            </a:r>
          </a:p>
        </p:txBody>
      </p:sp>
    </p:spTree>
    <p:extLst>
      <p:ext uri="{BB962C8B-B14F-4D97-AF65-F5344CB8AC3E}">
        <p14:creationId xmlns:p14="http://schemas.microsoft.com/office/powerpoint/2010/main" val="1341809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2800" b="1" dirty="0"/>
              <a:t>Lo sviluppo degli strumenti di programmazione: per una Strategia nazionale per la tutela della salute dei lavoratori</a:t>
            </a:r>
          </a:p>
        </p:txBody>
      </p:sp>
      <p:sp>
        <p:nvSpPr>
          <p:cNvPr id="3" name="Segnaposto contenuto 2"/>
          <p:cNvSpPr>
            <a:spLocks noGrp="1"/>
          </p:cNvSpPr>
          <p:nvPr>
            <p:ph idx="1"/>
          </p:nvPr>
        </p:nvSpPr>
        <p:spPr>
          <a:xfrm>
            <a:off x="549274" y="1600201"/>
            <a:ext cx="8449707" cy="4343400"/>
          </a:xfrm>
        </p:spPr>
        <p:txBody>
          <a:bodyPr>
            <a:normAutofit/>
          </a:bodyPr>
          <a:lstStyle/>
          <a:p>
            <a:pPr marL="0" indent="0">
              <a:buNone/>
            </a:pPr>
            <a:r>
              <a:rPr lang="it-IT" sz="2600" b="1" dirty="0">
                <a:solidFill>
                  <a:srgbClr val="FF0000"/>
                </a:solidFill>
              </a:rPr>
              <a:t>La nascita del Coordinamento delle Regioni anni </a:t>
            </a:r>
            <a:r>
              <a:rPr lang="mr-IN" sz="2600" b="1" dirty="0">
                <a:solidFill>
                  <a:srgbClr val="FF0000"/>
                </a:solidFill>
              </a:rPr>
              <a:t>’</a:t>
            </a:r>
            <a:r>
              <a:rPr lang="it-IT" sz="2600" b="1" dirty="0">
                <a:solidFill>
                  <a:srgbClr val="FF0000"/>
                </a:solidFill>
              </a:rPr>
              <a:t>90</a:t>
            </a:r>
          </a:p>
          <a:p>
            <a:endParaRPr lang="it-IT" dirty="0"/>
          </a:p>
          <a:p>
            <a:endParaRPr lang="it-IT" dirty="0"/>
          </a:p>
        </p:txBody>
      </p:sp>
      <p:sp>
        <p:nvSpPr>
          <p:cNvPr id="4" name="Segnaposto contenuto 2"/>
          <p:cNvSpPr txBox="1">
            <a:spLocks/>
          </p:cNvSpPr>
          <p:nvPr/>
        </p:nvSpPr>
        <p:spPr>
          <a:xfrm>
            <a:off x="457200" y="2532578"/>
            <a:ext cx="8229600" cy="4209787"/>
          </a:xfrm>
          <a:prstGeom prst="rect">
            <a:avLst/>
          </a:prstGeom>
          <a:solidFill>
            <a:srgbClr val="CCFFCC"/>
          </a:solidFill>
        </p:spPr>
        <p:txBody>
          <a:bodyPr vert="horz" lIns="91440" tIns="45720" rIns="91440" bIns="45720" rtlCol="0">
            <a:norm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pitchFamily="18" charset="2"/>
              <a:buNone/>
            </a:pPr>
            <a:r>
              <a:rPr lang="it-IT"/>
              <a:t>• Dal coordinamento volontario degli SPeSAL (Servizi di Prevenzione e Sicurezza negli Ambienti di Lavoro) al coordinamento regionale </a:t>
            </a:r>
          </a:p>
          <a:p>
            <a:pPr marL="0" indent="0">
              <a:buFont typeface="Wingdings 2" pitchFamily="18" charset="2"/>
              <a:buNone/>
            </a:pPr>
            <a:r>
              <a:rPr lang="it-IT"/>
              <a:t>• Rinuncia volontaria ad una parte della propria autonomia in favore di maggiore uniformità e qualità degli interventi </a:t>
            </a:r>
          </a:p>
          <a:p>
            <a:pPr marL="0" indent="0">
              <a:buFont typeface="Wingdings 2" pitchFamily="18" charset="2"/>
              <a:buNone/>
            </a:pPr>
            <a:r>
              <a:rPr lang="it-IT"/>
              <a:t>• benchmarking regionale che presuppone una lista di obiettivi e indicatori condivisi di prodotti ben definiti  </a:t>
            </a:r>
          </a:p>
          <a:p>
            <a:endParaRPr lang="it-IT" dirty="0"/>
          </a:p>
        </p:txBody>
      </p:sp>
    </p:spTree>
    <p:extLst>
      <p:ext uri="{BB962C8B-B14F-4D97-AF65-F5344CB8AC3E}">
        <p14:creationId xmlns:p14="http://schemas.microsoft.com/office/powerpoint/2010/main" val="19345042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Cosa possiamo fare come GTI:</a:t>
            </a:r>
          </a:p>
        </p:txBody>
      </p:sp>
      <p:sp>
        <p:nvSpPr>
          <p:cNvPr id="7" name="Segnaposto contenuto 6"/>
          <p:cNvSpPr>
            <a:spLocks noGrp="1"/>
          </p:cNvSpPr>
          <p:nvPr>
            <p:ph idx="1"/>
          </p:nvPr>
        </p:nvSpPr>
        <p:spPr/>
        <p:txBody>
          <a:bodyPr>
            <a:normAutofit lnSpcReduction="10000"/>
          </a:bodyPr>
          <a:lstStyle/>
          <a:p>
            <a:r>
              <a:rPr lang="it-IT" sz="2800" dirty="0"/>
              <a:t>Ci troviamo ad un crocevia particolare: la fine della programmazione del PNP 2014-2018/9</a:t>
            </a:r>
          </a:p>
          <a:p>
            <a:r>
              <a:rPr lang="it-IT" sz="2800" dirty="0"/>
              <a:t>L’avvio di una discussione sulla strategia nazionale</a:t>
            </a:r>
          </a:p>
          <a:p>
            <a:r>
              <a:rPr lang="it-IT" sz="2800" dirty="0"/>
              <a:t>È evidente che le due cose si intrecciano e richiedono un forte impegno del GTI e dei suoi gruppi di lavoro tematici</a:t>
            </a:r>
          </a:p>
          <a:p>
            <a:r>
              <a:rPr lang="it-IT" sz="2800" dirty="0"/>
              <a:t>Ma è anche necessario che il GTI individui forme, modi e luoghi di discussione, oltre le </a:t>
            </a:r>
            <a:r>
              <a:rPr lang="it-IT" sz="2800" dirty="0" err="1"/>
              <a:t>vdc</a:t>
            </a:r>
            <a:endParaRPr lang="it-IT" sz="2800" dirty="0"/>
          </a:p>
        </p:txBody>
      </p:sp>
    </p:spTree>
    <p:extLst>
      <p:ext uri="{BB962C8B-B14F-4D97-AF65-F5344CB8AC3E}">
        <p14:creationId xmlns:p14="http://schemas.microsoft.com/office/powerpoint/2010/main" val="12792004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Il GTI e il Sistema istituzionale dell’81</a:t>
            </a:r>
          </a:p>
        </p:txBody>
      </p:sp>
      <p:sp>
        <p:nvSpPr>
          <p:cNvPr id="3" name="Segnaposto contenuto 2"/>
          <p:cNvSpPr>
            <a:spLocks noGrp="1"/>
          </p:cNvSpPr>
          <p:nvPr>
            <p:ph idx="1"/>
          </p:nvPr>
        </p:nvSpPr>
        <p:spPr/>
        <p:txBody>
          <a:bodyPr>
            <a:normAutofit fontScale="92500"/>
          </a:bodyPr>
          <a:lstStyle/>
          <a:p>
            <a:r>
              <a:rPr lang="it-IT" dirty="0"/>
              <a:t>Noi partecipiamo in qualità di rappresentanti delle regioni a tavoli  tecnici e istituzionali di alto profilo</a:t>
            </a:r>
          </a:p>
          <a:p>
            <a:r>
              <a:rPr lang="it-IT" dirty="0"/>
              <a:t>Non siamo delegati della singola regione, ma rappresentiamo il sistema delle regioni</a:t>
            </a:r>
          </a:p>
          <a:p>
            <a:r>
              <a:rPr lang="it-IT" dirty="0"/>
              <a:t>Per questo sarebbe opportuno che i contenuti macro che si portano in questi tavoli abbiano la condivisione del GTI</a:t>
            </a:r>
          </a:p>
          <a:p>
            <a:r>
              <a:rPr lang="it-IT" dirty="0"/>
              <a:t>E’ un lavoro difficile e complesso per i contenuti e per gli interlocutori agguerriti che spesso si incontrano: dobbiamo tutti rimboccarci le maniche e sostenere il GTI in questo difficile compito di volano del nostro sistema regionale</a:t>
            </a:r>
          </a:p>
        </p:txBody>
      </p:sp>
    </p:spTree>
    <p:extLst>
      <p:ext uri="{BB962C8B-B14F-4D97-AF65-F5344CB8AC3E}">
        <p14:creationId xmlns:p14="http://schemas.microsoft.com/office/powerpoint/2010/main" val="13847270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Qualche riflessione</a:t>
            </a:r>
          </a:p>
        </p:txBody>
      </p:sp>
      <p:sp>
        <p:nvSpPr>
          <p:cNvPr id="3" name="Segnaposto contenuto 2"/>
          <p:cNvSpPr>
            <a:spLocks noGrp="1"/>
          </p:cNvSpPr>
          <p:nvPr>
            <p:ph idx="1"/>
          </p:nvPr>
        </p:nvSpPr>
        <p:spPr/>
        <p:txBody>
          <a:bodyPr/>
          <a:lstStyle/>
          <a:p>
            <a:r>
              <a:rPr lang="it-IT" dirty="0"/>
              <a:t>Cominciamo a discutere sui risultati raggiunti con i PRP</a:t>
            </a:r>
          </a:p>
          <a:p>
            <a:r>
              <a:rPr lang="it-IT" dirty="0"/>
              <a:t>Cosa ha funzionato e cosa meno</a:t>
            </a:r>
          </a:p>
          <a:p>
            <a:r>
              <a:rPr lang="it-IT" dirty="0"/>
              <a:t>Rinnovare gli obiettivi </a:t>
            </a:r>
            <a:r>
              <a:rPr lang="it-IT" dirty="0" smtClean="0"/>
              <a:t>e </a:t>
            </a:r>
            <a:r>
              <a:rPr lang="it-IT" dirty="0"/>
              <a:t>lavorare sulla qualità della nostra produzione</a:t>
            </a:r>
          </a:p>
          <a:p>
            <a:r>
              <a:rPr lang="it-IT" dirty="0" smtClean="0"/>
              <a:t>Aggiorniamo il nostro sistema </a:t>
            </a:r>
            <a:r>
              <a:rPr lang="it-IT" dirty="0"/>
              <a:t>di rilevazione </a:t>
            </a:r>
            <a:r>
              <a:rPr lang="it-IT" dirty="0" smtClean="0"/>
              <a:t>delle </a:t>
            </a:r>
            <a:r>
              <a:rPr lang="it-IT" dirty="0"/>
              <a:t>nostre attività e delle risorse messe in </a:t>
            </a:r>
            <a:r>
              <a:rPr lang="it-IT" dirty="0" smtClean="0"/>
              <a:t>campo: emersione dell’assistenza </a:t>
            </a:r>
            <a:endParaRPr lang="it-IT" dirty="0"/>
          </a:p>
        </p:txBody>
      </p:sp>
    </p:spTree>
    <p:extLst>
      <p:ext uri="{BB962C8B-B14F-4D97-AF65-F5344CB8AC3E}">
        <p14:creationId xmlns:p14="http://schemas.microsoft.com/office/powerpoint/2010/main" val="1537130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3_Homines sapientes sapientes.jpg"/>
          <p:cNvPicPr>
            <a:picLocks noGrp="1" noChangeAspect="1"/>
          </p:cNvPicPr>
          <p:nvPr>
            <p:ph sz="half" idx="1"/>
          </p:nvPr>
        </p:nvPicPr>
        <p:blipFill rotWithShape="1">
          <a:blip r:embed="rId2" cstate="email">
            <a:extLst>
              <a:ext uri="{28A0092B-C50C-407E-A947-70E740481C1C}">
                <a14:useLocalDpi xmlns:a14="http://schemas.microsoft.com/office/drawing/2010/main" val="0"/>
              </a:ext>
            </a:extLst>
          </a:blip>
          <a:srcRect l="1" r="-294"/>
          <a:stretch/>
        </p:blipFill>
        <p:spPr>
          <a:xfrm>
            <a:off x="1708865" y="0"/>
            <a:ext cx="5377441" cy="3017838"/>
          </a:xfrm>
        </p:spPr>
      </p:pic>
      <p:sp>
        <p:nvSpPr>
          <p:cNvPr id="6" name="Segnaposto contenuto 5"/>
          <p:cNvSpPr>
            <a:spLocks noGrp="1"/>
          </p:cNvSpPr>
          <p:nvPr>
            <p:ph sz="half" idx="2"/>
          </p:nvPr>
        </p:nvSpPr>
        <p:spPr>
          <a:xfrm>
            <a:off x="454652" y="3073261"/>
            <a:ext cx="8136899" cy="2870339"/>
          </a:xfrm>
        </p:spPr>
        <p:txBody>
          <a:bodyPr>
            <a:normAutofit/>
          </a:bodyPr>
          <a:lstStyle/>
          <a:p>
            <a:endParaRPr lang="it-IT" b="1" dirty="0">
              <a:solidFill>
                <a:schemeClr val="accent1"/>
              </a:solidFill>
            </a:endParaRPr>
          </a:p>
          <a:p>
            <a:pPr marL="0" indent="0" algn="ctr">
              <a:buNone/>
            </a:pPr>
            <a:r>
              <a:rPr lang="it-IT" b="1" dirty="0" smtClean="0">
                <a:solidFill>
                  <a:schemeClr val="accent1"/>
                </a:solidFill>
              </a:rPr>
              <a:t>2) La nostra produzione: primi spunti per un dibattito</a:t>
            </a:r>
          </a:p>
          <a:p>
            <a:pPr marL="0" indent="0" algn="ctr">
              <a:buNone/>
            </a:pPr>
            <a:r>
              <a:rPr lang="it-IT" b="1" dirty="0" smtClean="0">
                <a:solidFill>
                  <a:schemeClr val="accent1"/>
                </a:solidFill>
              </a:rPr>
              <a:t>(Cosa sta succedendo nei nostri Servizi?)</a:t>
            </a:r>
          </a:p>
          <a:p>
            <a:pPr marL="0" indent="0" algn="ctr">
              <a:buNone/>
            </a:pPr>
            <a:endParaRPr lang="it-IT" b="1" dirty="0" smtClean="0">
              <a:solidFill>
                <a:schemeClr val="accent1"/>
              </a:solidFill>
            </a:endParaRPr>
          </a:p>
          <a:p>
            <a:pPr marL="0" indent="0" algn="ctr">
              <a:buNone/>
            </a:pPr>
            <a:r>
              <a:rPr lang="it-IT" sz="1600" b="1" dirty="0" smtClean="0">
                <a:solidFill>
                  <a:schemeClr val="accent1"/>
                </a:solidFill>
              </a:rPr>
              <a:t>Maurizio Di Giorgio </a:t>
            </a:r>
            <a:r>
              <a:rPr lang="mr-IN" sz="1600" b="1" dirty="0" smtClean="0">
                <a:solidFill>
                  <a:schemeClr val="accent1"/>
                </a:solidFill>
              </a:rPr>
              <a:t>–</a:t>
            </a:r>
            <a:r>
              <a:rPr lang="it-IT" sz="1600" b="1" dirty="0" smtClean="0">
                <a:solidFill>
                  <a:schemeClr val="accent1"/>
                </a:solidFill>
              </a:rPr>
              <a:t> Graziano </a:t>
            </a:r>
            <a:r>
              <a:rPr lang="it-IT" sz="1600" b="1" dirty="0" err="1" smtClean="0">
                <a:solidFill>
                  <a:schemeClr val="accent1"/>
                </a:solidFill>
              </a:rPr>
              <a:t>Maranelli</a:t>
            </a:r>
            <a:endParaRPr lang="it-IT" sz="1600" b="1" dirty="0">
              <a:solidFill>
                <a:schemeClr val="accent1"/>
              </a:solidFill>
            </a:endParaRPr>
          </a:p>
        </p:txBody>
      </p:sp>
    </p:spTree>
    <p:extLst>
      <p:ext uri="{BB962C8B-B14F-4D97-AF65-F5344CB8AC3E}">
        <p14:creationId xmlns:p14="http://schemas.microsoft.com/office/powerpoint/2010/main" val="24613664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321012" y="289757"/>
            <a:ext cx="8443609" cy="8309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2400" b="1" i="0" u="none" strike="noStrike" cap="none" normalizeH="0" baseline="0" dirty="0">
                <a:ln>
                  <a:noFill/>
                </a:ln>
                <a:solidFill>
                  <a:schemeClr val="tx2"/>
                </a:solidFill>
                <a:effectLst/>
                <a:latin typeface="Comic Sans MS" panose="030F0702030302020204" pitchFamily="66" charset="0"/>
                <a:ea typeface="Calibri" panose="020F0502020204030204" pitchFamily="34" charset="0"/>
                <a:cs typeface="Times New Roman" panose="02020603050405020304" pitchFamily="18" charset="0"/>
              </a:rPr>
              <a:t>Delta % attività vigilanza tutti</a:t>
            </a:r>
            <a:r>
              <a:rPr kumimoji="0" lang="it-IT" altLang="it-IT" sz="2400" b="1" i="0" u="none" strike="noStrike" cap="none" normalizeH="0" dirty="0">
                <a:ln>
                  <a:noFill/>
                </a:ln>
                <a:solidFill>
                  <a:schemeClr val="tx2"/>
                </a:solidFill>
                <a:effectLst/>
                <a:latin typeface="Comic Sans MS" panose="030F0702030302020204" pitchFamily="66" charset="0"/>
                <a:ea typeface="Calibri" panose="020F0502020204030204" pitchFamily="34" charset="0"/>
                <a:cs typeface="Times New Roman" panose="02020603050405020304" pitchFamily="18" charset="0"/>
              </a:rPr>
              <a:t> i comparti</a:t>
            </a:r>
            <a:r>
              <a:rPr kumimoji="0" lang="it-IT" altLang="it-IT" sz="2400" b="1" i="0" u="none" strike="noStrike" cap="none" normalizeH="0" baseline="0" dirty="0">
                <a:ln>
                  <a:noFill/>
                </a:ln>
                <a:solidFill>
                  <a:schemeClr val="tx2"/>
                </a:solidFill>
                <a:effectLst/>
                <a:latin typeface="Comic Sans MS" panose="030F0702030302020204" pitchFamily="66" charset="0"/>
                <a:ea typeface="Calibri" panose="020F0502020204030204" pitchFamily="34" charset="0"/>
                <a:cs typeface="Times New Roman" panose="02020603050405020304" pitchFamily="18" charset="0"/>
              </a:rPr>
              <a:t> 2013-2015</a:t>
            </a:r>
            <a:endParaRPr kumimoji="0" lang="it-IT" altLang="it-IT" sz="2400" b="0" i="0" u="none" strike="noStrike" cap="none" normalizeH="0" baseline="0" dirty="0">
              <a:ln>
                <a:noFill/>
              </a:ln>
              <a:solidFill>
                <a:schemeClr val="tx2"/>
              </a:solidFill>
              <a:effectLst/>
              <a:latin typeface="Comic Sans MS" panose="030F0702030302020204"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2400" b="0" i="0" u="none" strike="noStrike" cap="none" normalizeH="0" baseline="0" dirty="0">
              <a:ln>
                <a:noFill/>
              </a:ln>
              <a:solidFill>
                <a:schemeClr val="accent3">
                  <a:lumMod val="75000"/>
                </a:schemeClr>
              </a:solidFill>
              <a:effectLst/>
              <a:latin typeface="Comic Sans MS" panose="030F0702030302020204" pitchFamily="66" charset="0"/>
            </a:endParaRPr>
          </a:p>
        </p:txBody>
      </p:sp>
      <p:graphicFrame>
        <p:nvGraphicFramePr>
          <p:cNvPr id="5" name="Grafico 4"/>
          <p:cNvGraphicFramePr/>
          <p:nvPr>
            <p:extLst>
              <p:ext uri="{D42A27DB-BD31-4B8C-83A1-F6EECF244321}">
                <p14:modId xmlns:p14="http://schemas.microsoft.com/office/powerpoint/2010/main" val="1601538006"/>
              </p:ext>
            </p:extLst>
          </p:nvPr>
        </p:nvGraphicFramePr>
        <p:xfrm>
          <a:off x="881198" y="1047500"/>
          <a:ext cx="6355098" cy="3389611"/>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4"/>
          <p:cNvSpPr>
            <a:spLocks noChangeArrowheads="1"/>
          </p:cNvSpPr>
          <p:nvPr/>
        </p:nvSpPr>
        <p:spPr bwMode="auto">
          <a:xfrm>
            <a:off x="899592" y="4611904"/>
            <a:ext cx="705929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it-IT" sz="2400" b="1" dirty="0">
                <a:solidFill>
                  <a:schemeClr val="accent1"/>
                </a:solidFill>
              </a:rPr>
              <a:t>Abbiamo ridotto la nostra attività di vigilanza?</a:t>
            </a:r>
          </a:p>
        </p:txBody>
      </p:sp>
      <p:pic>
        <p:nvPicPr>
          <p:cNvPr id="1027" name="Immagine 15" descr="Immagine correlata"/>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82368" y="5806904"/>
            <a:ext cx="1057275" cy="103822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CasellaDiTesto 1"/>
          <p:cNvSpPr txBox="1"/>
          <p:nvPr/>
        </p:nvSpPr>
        <p:spPr>
          <a:xfrm>
            <a:off x="3386667" y="5445224"/>
            <a:ext cx="5001757" cy="830997"/>
          </a:xfrm>
          <a:prstGeom prst="rect">
            <a:avLst/>
          </a:prstGeom>
          <a:noFill/>
        </p:spPr>
        <p:txBody>
          <a:bodyPr wrap="square" rtlCol="0">
            <a:spAutoFit/>
          </a:bodyPr>
          <a:lstStyle/>
          <a:p>
            <a:pPr marL="285750" indent="-285750">
              <a:buFont typeface="Arial"/>
              <a:buChar char="•"/>
            </a:pPr>
            <a:r>
              <a:rPr lang="it-IT" sz="2400" dirty="0" smtClean="0"/>
              <a:t>Ne abbiamo cognizione?</a:t>
            </a:r>
          </a:p>
          <a:p>
            <a:pPr marL="285750" indent="-285750">
              <a:buFont typeface="Arial"/>
              <a:buChar char="•"/>
            </a:pPr>
            <a:r>
              <a:rPr lang="it-IT" sz="2400" dirty="0" smtClean="0"/>
              <a:t>Come lo comunichiamo?</a:t>
            </a:r>
            <a:endParaRPr lang="it-IT" sz="2400" dirty="0"/>
          </a:p>
        </p:txBody>
      </p:sp>
    </p:spTree>
    <p:extLst>
      <p:ext uri="{BB962C8B-B14F-4D97-AF65-F5344CB8AC3E}">
        <p14:creationId xmlns:p14="http://schemas.microsoft.com/office/powerpoint/2010/main" val="6101091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pPr lvl="0"/>
            <a:r>
              <a:rPr lang="it-IT" altLang="it-IT" sz="28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Quali sono le cause del delta negativo sulla complessiva attività di vigilanza negli anni?</a:t>
            </a:r>
          </a:p>
        </p:txBody>
      </p:sp>
      <p:sp>
        <p:nvSpPr>
          <p:cNvPr id="3" name="Segnaposto contenuto 2"/>
          <p:cNvSpPr>
            <a:spLocks noGrp="1"/>
          </p:cNvSpPr>
          <p:nvPr>
            <p:ph idx="1"/>
          </p:nvPr>
        </p:nvSpPr>
        <p:spPr/>
        <p:txBody>
          <a:bodyPr/>
          <a:lstStyle/>
          <a:p>
            <a:r>
              <a:rPr lang="it-IT" dirty="0" smtClean="0"/>
              <a:t>Abbiamo operato con </a:t>
            </a:r>
            <a:r>
              <a:rPr lang="it-IT" b="1" dirty="0" smtClean="0"/>
              <a:t>minori risorse</a:t>
            </a:r>
            <a:r>
              <a:rPr lang="it-IT" dirty="0" smtClean="0"/>
              <a:t>?</a:t>
            </a:r>
          </a:p>
          <a:p>
            <a:r>
              <a:rPr lang="it-IT" dirty="0"/>
              <a:t>Abbiamo </a:t>
            </a:r>
            <a:r>
              <a:rPr lang="it-IT" b="1" dirty="0" smtClean="0"/>
              <a:t>cambiato </a:t>
            </a:r>
            <a:r>
              <a:rPr lang="it-IT" b="1" dirty="0"/>
              <a:t>modo di operare</a:t>
            </a:r>
            <a:r>
              <a:rPr lang="it-IT" dirty="0"/>
              <a:t>?</a:t>
            </a:r>
          </a:p>
          <a:p>
            <a:r>
              <a:rPr lang="it-IT" dirty="0"/>
              <a:t>Ci siano attestati su un </a:t>
            </a:r>
            <a:r>
              <a:rPr lang="it-IT" b="1" dirty="0"/>
              <a:t>numero di imprese </a:t>
            </a:r>
            <a:r>
              <a:rPr lang="it-IT" dirty="0"/>
              <a:t>che si è ridotto?</a:t>
            </a:r>
          </a:p>
          <a:p>
            <a:r>
              <a:rPr lang="it-IT" dirty="0"/>
              <a:t>Abbiamo perso </a:t>
            </a:r>
            <a:r>
              <a:rPr lang="it-IT" b="1" dirty="0"/>
              <a:t>efficienza</a:t>
            </a:r>
            <a:r>
              <a:rPr lang="it-IT" dirty="0"/>
              <a:t>?</a:t>
            </a:r>
          </a:p>
          <a:p>
            <a:r>
              <a:rPr lang="it-IT" dirty="0" smtClean="0"/>
              <a:t>O, con le stesse risorse abbiamo fatto </a:t>
            </a:r>
            <a:r>
              <a:rPr lang="it-IT" b="1" dirty="0" smtClean="0"/>
              <a:t>altre attività</a:t>
            </a:r>
            <a:r>
              <a:rPr lang="it-IT" dirty="0" smtClean="0"/>
              <a:t>, magari a maggiore dispendio di risorse (assistenza, PMP)?</a:t>
            </a:r>
          </a:p>
        </p:txBody>
      </p:sp>
    </p:spTree>
    <p:extLst>
      <p:ext uri="{BB962C8B-B14F-4D97-AF65-F5344CB8AC3E}">
        <p14:creationId xmlns:p14="http://schemas.microsoft.com/office/powerpoint/2010/main" val="14071358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2800" b="1" dirty="0" smtClean="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A margine </a:t>
            </a:r>
            <a:r>
              <a:rPr lang="is-IS" altLang="it-IT" sz="2800" b="1" dirty="0" smtClean="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a:t>
            </a:r>
            <a:endParaRPr lang="it-IT" altLang="it-IT" sz="28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3" name="Segnaposto contenuto 2"/>
          <p:cNvSpPr>
            <a:spLocks noGrp="1"/>
          </p:cNvSpPr>
          <p:nvPr>
            <p:ph idx="1"/>
          </p:nvPr>
        </p:nvSpPr>
        <p:spPr/>
        <p:txBody>
          <a:bodyPr>
            <a:normAutofit/>
          </a:bodyPr>
          <a:lstStyle/>
          <a:p>
            <a:r>
              <a:rPr lang="it-IT" sz="2800" dirty="0"/>
              <a:t>… considerando la dimensione (crescente) degli altri comparti e delle enormi modificazioni </a:t>
            </a:r>
            <a:r>
              <a:rPr lang="it-IT" sz="2800" dirty="0" smtClean="0"/>
              <a:t>intervenute nel mondo del lavoro, è ancora giustificato descrivere la nostra attività di vigilanza tra </a:t>
            </a:r>
            <a:r>
              <a:rPr lang="it-IT" sz="2800" u="sng" dirty="0" smtClean="0"/>
              <a:t>edilizia</a:t>
            </a:r>
            <a:r>
              <a:rPr lang="it-IT" sz="2800" dirty="0" smtClean="0"/>
              <a:t>, </a:t>
            </a:r>
            <a:r>
              <a:rPr lang="it-IT" sz="2800" u="sng" dirty="0" smtClean="0"/>
              <a:t>agricoltura</a:t>
            </a:r>
            <a:r>
              <a:rPr lang="it-IT" sz="2800" dirty="0" smtClean="0"/>
              <a:t> e “</a:t>
            </a:r>
            <a:r>
              <a:rPr lang="it-IT" sz="2800" u="sng" dirty="0" smtClean="0"/>
              <a:t>altro</a:t>
            </a:r>
            <a:r>
              <a:rPr lang="it-IT" sz="2800" dirty="0" smtClean="0"/>
              <a:t>”?</a:t>
            </a:r>
          </a:p>
          <a:p>
            <a:r>
              <a:rPr lang="it-IT" sz="2800" dirty="0" smtClean="0"/>
              <a:t>Davvero “altro” non merita dettaglio?</a:t>
            </a:r>
          </a:p>
        </p:txBody>
      </p:sp>
    </p:spTree>
    <p:extLst>
      <p:ext uri="{BB962C8B-B14F-4D97-AF65-F5344CB8AC3E}">
        <p14:creationId xmlns:p14="http://schemas.microsoft.com/office/powerpoint/2010/main" val="22989116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altLang="it-IT" sz="24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Confronto </a:t>
            </a:r>
            <a:r>
              <a:rPr lang="it-IT" altLang="it-IT" sz="2400" b="1"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2013-2016</a:t>
            </a:r>
            <a:r>
              <a:rPr lang="it-IT" altLang="it-IT" sz="2400" b="1" dirty="0" smtClean="0">
                <a:solidFill>
                  <a:srgbClr val="FF0000"/>
                </a:solidFill>
                <a:latin typeface="Comic Sans MS" panose="030F0702030302020204" pitchFamily="66" charset="0"/>
                <a:ea typeface="Calibri" panose="020F0502020204030204" pitchFamily="34" charset="0"/>
                <a:cs typeface="Times New Roman" panose="02020603050405020304" pitchFamily="18" charset="0"/>
              </a:rPr>
              <a:t>*</a:t>
            </a:r>
            <a:r>
              <a:rPr lang="it-IT" altLang="it-IT" sz="2400" b="1"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 </a:t>
            </a:r>
            <a:r>
              <a:rPr lang="it-IT" altLang="it-IT" sz="24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organico ponderato S-PSAL e attività di controllo erogata</a:t>
            </a:r>
          </a:p>
        </p:txBody>
      </p:sp>
      <p:pic>
        <p:nvPicPr>
          <p:cNvPr id="4" name="Segnaposto contenuto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412776"/>
            <a:ext cx="7920880" cy="2304256"/>
          </a:xfrm>
          <a:prstGeom prst="rect">
            <a:avLst/>
          </a:prstGeom>
          <a:noFill/>
          <a:ln>
            <a:noFill/>
          </a:ln>
        </p:spPr>
      </p:pic>
      <p:sp>
        <p:nvSpPr>
          <p:cNvPr id="6" name="CasellaDiTesto 5"/>
          <p:cNvSpPr txBox="1"/>
          <p:nvPr/>
        </p:nvSpPr>
        <p:spPr>
          <a:xfrm>
            <a:off x="2987824" y="5085184"/>
            <a:ext cx="5472608" cy="369332"/>
          </a:xfrm>
          <a:prstGeom prst="rect">
            <a:avLst/>
          </a:prstGeom>
          <a:noFill/>
        </p:spPr>
        <p:txBody>
          <a:bodyPr wrap="square" rtlCol="0">
            <a:spAutoFit/>
          </a:bodyPr>
          <a:lstStyle/>
          <a:p>
            <a:r>
              <a:rPr lang="it-IT" dirty="0" smtClean="0">
                <a:solidFill>
                  <a:srgbClr val="FF0000"/>
                </a:solidFill>
              </a:rPr>
              <a:t>*) I dati 2016 si riferiscono al 19 delle 21 regioni</a:t>
            </a:r>
            <a:endParaRPr lang="it-IT" dirty="0">
              <a:solidFill>
                <a:srgbClr val="FF0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107504" y="3730178"/>
            <a:ext cx="2608795" cy="3127822"/>
          </a:xfrm>
          <a:prstGeom prst="rect">
            <a:avLst/>
          </a:prstGeom>
          <a:noFill/>
          <a:ln w="9525">
            <a:noFill/>
            <a:miter lim="800000"/>
            <a:headEnd/>
            <a:tailEnd/>
          </a:ln>
        </p:spPr>
      </p:pic>
    </p:spTree>
    <p:extLst>
      <p:ext uri="{BB962C8B-B14F-4D97-AF65-F5344CB8AC3E}">
        <p14:creationId xmlns:p14="http://schemas.microsoft.com/office/powerpoint/2010/main" val="29758200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altLang="it-IT" sz="3600" b="1"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La quota di vigilanza per comparto si presenta stabile negli anni</a:t>
            </a:r>
            <a:endParaRPr lang="it-IT" sz="3600" dirty="0"/>
          </a:p>
        </p:txBody>
      </p:sp>
      <p:graphicFrame>
        <p:nvGraphicFramePr>
          <p:cNvPr id="5" name="Segnaposto contenuto 4"/>
          <p:cNvGraphicFramePr>
            <a:graphicFrameLocks noGrp="1"/>
          </p:cNvGraphicFramePr>
          <p:nvPr>
            <p:ph idx="1"/>
          </p:nvPr>
        </p:nvGraphicFramePr>
        <p:xfrm>
          <a:off x="0" y="1628800"/>
          <a:ext cx="4690864" cy="32732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afico 5"/>
          <p:cNvGraphicFramePr/>
          <p:nvPr>
            <p:extLst>
              <p:ext uri="{D42A27DB-BD31-4B8C-83A1-F6EECF244321}">
                <p14:modId xmlns:p14="http://schemas.microsoft.com/office/powerpoint/2010/main" val="2699609457"/>
              </p:ext>
            </p:extLst>
          </p:nvPr>
        </p:nvGraphicFramePr>
        <p:xfrm>
          <a:off x="3995936" y="3501008"/>
          <a:ext cx="5040560" cy="3240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313765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altLang="it-IT" sz="36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La quota di vigilanza per comparto si presenta stabile negli anni</a:t>
            </a:r>
            <a:endParaRPr lang="it-IT" sz="3600" dirty="0"/>
          </a:p>
        </p:txBody>
      </p:sp>
      <p:sp>
        <p:nvSpPr>
          <p:cNvPr id="7" name="Segnaposto contenuto 6"/>
          <p:cNvSpPr>
            <a:spLocks noGrp="1"/>
          </p:cNvSpPr>
          <p:nvPr>
            <p:ph idx="1"/>
          </p:nvPr>
        </p:nvSpPr>
        <p:spPr/>
        <p:txBody>
          <a:bodyPr>
            <a:normAutofit/>
          </a:bodyPr>
          <a:lstStyle/>
          <a:p>
            <a:pPr>
              <a:spcBef>
                <a:spcPts val="1200"/>
              </a:spcBef>
            </a:pPr>
            <a:r>
              <a:rPr lang="it-IT" sz="2800" dirty="0" smtClean="0"/>
              <a:t>È giustificato/corretto, tenuto conto dei </a:t>
            </a:r>
            <a:r>
              <a:rPr lang="it-IT" sz="2800" u="sng" dirty="0" smtClean="0"/>
              <a:t>cambiamenti produttivi e  occupazionali</a:t>
            </a:r>
            <a:r>
              <a:rPr lang="it-IT" sz="2800" dirty="0" smtClean="0"/>
              <a:t>?</a:t>
            </a:r>
          </a:p>
          <a:p>
            <a:pPr>
              <a:spcBef>
                <a:spcPts val="1200"/>
              </a:spcBef>
            </a:pPr>
            <a:r>
              <a:rPr lang="it-IT" sz="2800" dirty="0" smtClean="0"/>
              <a:t>Più del 50% delle imprese controllate appartengono </a:t>
            </a:r>
            <a:r>
              <a:rPr lang="it-IT" sz="2800" u="sng" dirty="0" smtClean="0"/>
              <a:t>all’edilizia</a:t>
            </a:r>
            <a:r>
              <a:rPr lang="it-IT" sz="2800" dirty="0" smtClean="0"/>
              <a:t>  </a:t>
            </a:r>
          </a:p>
          <a:p>
            <a:pPr>
              <a:spcBef>
                <a:spcPts val="1200"/>
              </a:spcBef>
            </a:pPr>
            <a:r>
              <a:rPr lang="it-IT" sz="2800" u="sng" dirty="0" smtClean="0"/>
              <a:t>Si riduce la pressione negli “altri comparti</a:t>
            </a:r>
            <a:r>
              <a:rPr lang="it-IT" sz="2800" dirty="0" smtClean="0"/>
              <a:t>”: e sono quelli in crescita occupazionale e di complessità</a:t>
            </a:r>
          </a:p>
          <a:p>
            <a:pPr>
              <a:spcBef>
                <a:spcPts val="1200"/>
              </a:spcBef>
              <a:buNone/>
            </a:pPr>
            <a:endParaRPr lang="it-IT" sz="2800" dirty="0" smtClean="0"/>
          </a:p>
          <a:p>
            <a:pPr>
              <a:spcBef>
                <a:spcPts val="1200"/>
              </a:spcBef>
            </a:pPr>
            <a:endParaRPr lang="it-IT" sz="2800" dirty="0" smtClean="0"/>
          </a:p>
          <a:p>
            <a:pPr>
              <a:spcBef>
                <a:spcPts val="1200"/>
              </a:spcBef>
            </a:pPr>
            <a:endParaRPr lang="it-IT" sz="2800" dirty="0"/>
          </a:p>
        </p:txBody>
      </p:sp>
      <p:pic>
        <p:nvPicPr>
          <p:cNvPr id="4"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516216" y="5517232"/>
            <a:ext cx="1057275" cy="10382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27918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eaLnBrk="1" hangingPunct="1">
              <a:defRPr/>
            </a:pPr>
            <a:endParaRPr lang="it-IT">
              <a:effectLst>
                <a:outerShdw blurRad="38100" dist="38100" dir="2700000" algn="tl">
                  <a:srgbClr val="000000">
                    <a:alpha val="43137"/>
                  </a:srgbClr>
                </a:outerShdw>
              </a:effectLst>
              <a:cs typeface="+mn-cs"/>
            </a:endParaRPr>
          </a:p>
        </p:txBody>
      </p:sp>
      <p:sp>
        <p:nvSpPr>
          <p:cNvPr id="2058" name="Rectangle 10"/>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eaLnBrk="1" hangingPunct="1">
              <a:defRPr/>
            </a:pPr>
            <a:endParaRPr lang="it-IT">
              <a:effectLst>
                <a:outerShdw blurRad="38100" dist="38100" dir="2700000" algn="tl">
                  <a:srgbClr val="000000">
                    <a:alpha val="43137"/>
                  </a:srgbClr>
                </a:outerShdw>
              </a:effectLst>
              <a:cs typeface="+mn-cs"/>
            </a:endParaRPr>
          </a:p>
        </p:txBody>
      </p:sp>
      <p:sp>
        <p:nvSpPr>
          <p:cNvPr id="2073" name="Rectangle 25"/>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eaLnBrk="1" hangingPunct="1">
              <a:defRPr/>
            </a:pPr>
            <a:endParaRPr lang="it-IT">
              <a:effectLst>
                <a:outerShdw blurRad="38100" dist="38100" dir="2700000" algn="tl">
                  <a:srgbClr val="000000">
                    <a:alpha val="43137"/>
                  </a:srgbClr>
                </a:outerShdw>
              </a:effectLst>
              <a:cs typeface="+mn-cs"/>
            </a:endParaRPr>
          </a:p>
        </p:txBody>
      </p:sp>
      <p:sp>
        <p:nvSpPr>
          <p:cNvPr id="2076" name="Rectangle 28"/>
          <p:cNvSpPr>
            <a:spLocks noChangeArrowheads="1"/>
          </p:cNvSpPr>
          <p:nvPr/>
        </p:nvSpPr>
        <p:spPr bwMode="auto">
          <a:xfrm>
            <a:off x="1468438" y="2830513"/>
            <a:ext cx="184666" cy="369332"/>
          </a:xfrm>
          <a:prstGeom prst="rect">
            <a:avLst/>
          </a:prstGeom>
          <a:noFill/>
          <a:ln w="9525">
            <a:noFill/>
            <a:miter lim="800000"/>
            <a:headEnd/>
            <a:tailEnd/>
          </a:ln>
          <a:effectLst/>
        </p:spPr>
        <p:txBody>
          <a:bodyPr wrap="none">
            <a:spAutoFit/>
          </a:bodyPr>
          <a:lstStyle/>
          <a:p>
            <a:pPr eaLnBrk="1" hangingPunct="1">
              <a:defRPr/>
            </a:pPr>
            <a:endParaRPr lang="it-IT">
              <a:effectLst>
                <a:outerShdw blurRad="38100" dist="38100" dir="2700000" algn="tl">
                  <a:srgbClr val="000000">
                    <a:alpha val="43137"/>
                  </a:srgbClr>
                </a:outerShdw>
              </a:effectLst>
              <a:cs typeface="+mn-cs"/>
            </a:endParaRPr>
          </a:p>
        </p:txBody>
      </p:sp>
      <p:sp>
        <p:nvSpPr>
          <p:cNvPr id="11" name="Text Box 24"/>
          <p:cNvSpPr txBox="1">
            <a:spLocks noChangeArrowheads="1"/>
          </p:cNvSpPr>
          <p:nvPr/>
        </p:nvSpPr>
        <p:spPr bwMode="auto">
          <a:xfrm>
            <a:off x="126099" y="171767"/>
            <a:ext cx="6552728" cy="523220"/>
          </a:xfrm>
          <a:prstGeom prst="rect">
            <a:avLst/>
          </a:prstGeom>
          <a:noFill/>
          <a:ln w="9525">
            <a:noFill/>
            <a:miter lim="800000"/>
            <a:headEnd/>
            <a:tailEnd/>
          </a:ln>
          <a:effectLst/>
        </p:spPr>
        <p:txBody>
          <a:bodyPr wrap="square">
            <a:spAutoFit/>
          </a:bodyPr>
          <a:lstStyle/>
          <a:p>
            <a:r>
              <a:rPr lang="it-IT" sz="2800" b="1" dirty="0">
                <a:solidFill>
                  <a:srgbClr val="0066CC"/>
                </a:solidFill>
                <a:latin typeface="Comic Sans MS" pitchFamily="66" charset="0"/>
                <a:ea typeface="+mj-ea"/>
                <a:cs typeface="+mj-cs"/>
              </a:rPr>
              <a:t>  </a:t>
            </a:r>
            <a:r>
              <a:rPr lang="it-IT" sz="2400" b="1" dirty="0">
                <a:solidFill>
                  <a:srgbClr val="0066CC"/>
                </a:solidFill>
                <a:latin typeface="Comic Sans MS" pitchFamily="66" charset="0"/>
                <a:ea typeface="+mj-ea"/>
                <a:cs typeface="+mj-cs"/>
              </a:rPr>
              <a:t>Dagli archivi della SNOP </a:t>
            </a:r>
          </a:p>
        </p:txBody>
      </p:sp>
      <p:sp>
        <p:nvSpPr>
          <p:cNvPr id="12" name="Rettangolo 11"/>
          <p:cNvSpPr/>
          <p:nvPr/>
        </p:nvSpPr>
        <p:spPr>
          <a:xfrm>
            <a:off x="749742" y="1994458"/>
            <a:ext cx="7272808" cy="4185762"/>
          </a:xfrm>
          <a:prstGeom prst="rect">
            <a:avLst/>
          </a:prstGeom>
        </p:spPr>
        <p:txBody>
          <a:bodyPr wrap="square">
            <a:spAutoFit/>
          </a:bodyPr>
          <a:lstStyle/>
          <a:p>
            <a:pPr>
              <a:lnSpc>
                <a:spcPct val="150000"/>
              </a:lnSpc>
              <a:buFont typeface="Wingdings" pitchFamily="2" charset="2"/>
              <a:buChar char="v"/>
            </a:pPr>
            <a:r>
              <a:rPr lang="it-IT" sz="1600" dirty="0">
                <a:solidFill>
                  <a:srgbClr val="002060"/>
                </a:solidFill>
                <a:latin typeface="Comic Sans MS" pitchFamily="66" charset="0"/>
                <a:ea typeface="+mj-ea"/>
                <a:cs typeface="+mj-cs"/>
              </a:rPr>
              <a:t> </a:t>
            </a:r>
            <a:r>
              <a:rPr lang="it-IT" sz="1600" dirty="0">
                <a:solidFill>
                  <a:srgbClr val="0066CC"/>
                </a:solidFill>
                <a:latin typeface="Comic Sans MS" pitchFamily="66" charset="0"/>
                <a:ea typeface="+mj-ea"/>
                <a:cs typeface="+mj-cs"/>
              </a:rPr>
              <a:t> </a:t>
            </a:r>
            <a:r>
              <a:rPr lang="it-IT" dirty="0">
                <a:solidFill>
                  <a:srgbClr val="002060"/>
                </a:solidFill>
                <a:latin typeface="Comic Sans MS" pitchFamily="66" charset="0"/>
                <a:ea typeface="+mj-ea"/>
                <a:cs typeface="+mj-cs"/>
              </a:rPr>
              <a:t>Siderurgia </a:t>
            </a:r>
            <a:r>
              <a:rPr lang="it-IT" b="1" dirty="0">
                <a:solidFill>
                  <a:srgbClr val="002060"/>
                </a:solidFill>
                <a:latin typeface="Comic Sans MS" pitchFamily="66" charset="0"/>
                <a:ea typeface="+mj-ea"/>
                <a:cs typeface="+mj-cs"/>
              </a:rPr>
              <a:t>  </a:t>
            </a:r>
            <a:r>
              <a:rPr lang="it-IT" dirty="0">
                <a:solidFill>
                  <a:srgbClr val="002060"/>
                </a:solidFill>
                <a:latin typeface="Comic Sans MS" pitchFamily="66" charset="0"/>
                <a:ea typeface="+mj-ea"/>
                <a:cs typeface="+mj-cs"/>
              </a:rPr>
              <a:t>            1985</a:t>
            </a:r>
          </a:p>
          <a:p>
            <a:pPr>
              <a:lnSpc>
                <a:spcPct val="150000"/>
              </a:lnSpc>
              <a:buFont typeface="Wingdings" pitchFamily="2" charset="2"/>
              <a:buChar char="v"/>
            </a:pPr>
            <a:r>
              <a:rPr lang="it-IT" dirty="0">
                <a:solidFill>
                  <a:srgbClr val="002060"/>
                </a:solidFill>
                <a:latin typeface="Comic Sans MS" pitchFamily="66" charset="0"/>
                <a:ea typeface="+mj-ea"/>
                <a:cs typeface="+mj-cs"/>
              </a:rPr>
              <a:t>  Legno                       1986</a:t>
            </a:r>
          </a:p>
          <a:p>
            <a:pPr>
              <a:lnSpc>
                <a:spcPct val="150000"/>
              </a:lnSpc>
              <a:buFont typeface="Wingdings" pitchFamily="2" charset="2"/>
              <a:buChar char="v"/>
            </a:pPr>
            <a:r>
              <a:rPr lang="it-IT" dirty="0">
                <a:solidFill>
                  <a:srgbClr val="002060"/>
                </a:solidFill>
                <a:latin typeface="Comic Sans MS" pitchFamily="66" charset="0"/>
                <a:ea typeface="+mj-ea"/>
                <a:cs typeface="+mj-cs"/>
              </a:rPr>
              <a:t>  Plastica                    1987</a:t>
            </a:r>
          </a:p>
          <a:p>
            <a:pPr>
              <a:lnSpc>
                <a:spcPct val="150000"/>
              </a:lnSpc>
              <a:buFont typeface="Wingdings" pitchFamily="2" charset="2"/>
              <a:buChar char="v"/>
            </a:pPr>
            <a:r>
              <a:rPr lang="it-IT" dirty="0">
                <a:solidFill>
                  <a:srgbClr val="002060"/>
                </a:solidFill>
                <a:latin typeface="Comic Sans MS" pitchFamily="66" charset="0"/>
                <a:ea typeface="+mj-ea"/>
                <a:cs typeface="+mj-cs"/>
              </a:rPr>
              <a:t>  Lapidei                     1987</a:t>
            </a:r>
          </a:p>
          <a:p>
            <a:pPr>
              <a:lnSpc>
                <a:spcPct val="150000"/>
              </a:lnSpc>
              <a:buFont typeface="Wingdings" pitchFamily="2" charset="2"/>
              <a:buChar char="v"/>
            </a:pPr>
            <a:r>
              <a:rPr lang="it-IT" dirty="0">
                <a:solidFill>
                  <a:srgbClr val="002060"/>
                </a:solidFill>
                <a:latin typeface="Comic Sans MS" pitchFamily="66" charset="0"/>
                <a:ea typeface="+mj-ea"/>
                <a:cs typeface="+mj-cs"/>
              </a:rPr>
              <a:t>  Concia e Calzature    1988</a:t>
            </a:r>
          </a:p>
          <a:p>
            <a:pPr>
              <a:lnSpc>
                <a:spcPct val="150000"/>
              </a:lnSpc>
              <a:buFont typeface="Wingdings" pitchFamily="2" charset="2"/>
              <a:buChar char="v"/>
            </a:pPr>
            <a:r>
              <a:rPr lang="it-IT" dirty="0">
                <a:solidFill>
                  <a:srgbClr val="002060"/>
                </a:solidFill>
                <a:latin typeface="Comic Sans MS" pitchFamily="66" charset="0"/>
                <a:ea typeface="+mj-ea"/>
                <a:cs typeface="+mj-cs"/>
              </a:rPr>
              <a:t>  Agricoltura               1988, 1991, 1992 </a:t>
            </a:r>
            <a:r>
              <a:rPr lang="mr-IN" dirty="0">
                <a:solidFill>
                  <a:srgbClr val="002060"/>
                </a:solidFill>
                <a:latin typeface="Comic Sans MS" pitchFamily="66" charset="0"/>
                <a:ea typeface="+mj-ea"/>
                <a:cs typeface="+mj-cs"/>
              </a:rPr>
              <a:t>…</a:t>
            </a:r>
            <a:endParaRPr lang="it-IT" dirty="0">
              <a:solidFill>
                <a:srgbClr val="002060"/>
              </a:solidFill>
              <a:latin typeface="Comic Sans MS" pitchFamily="66" charset="0"/>
              <a:ea typeface="+mj-ea"/>
              <a:cs typeface="+mj-cs"/>
            </a:endParaRPr>
          </a:p>
          <a:p>
            <a:pPr>
              <a:lnSpc>
                <a:spcPct val="150000"/>
              </a:lnSpc>
              <a:buFont typeface="Wingdings" pitchFamily="2" charset="2"/>
              <a:buChar char="v"/>
            </a:pPr>
            <a:r>
              <a:rPr lang="it-IT" dirty="0">
                <a:solidFill>
                  <a:srgbClr val="002060"/>
                </a:solidFill>
                <a:latin typeface="Comic Sans MS" pitchFamily="66" charset="0"/>
                <a:ea typeface="+mj-ea"/>
                <a:cs typeface="+mj-cs"/>
              </a:rPr>
              <a:t>  Edilizia                      1989. 1991-1996  </a:t>
            </a:r>
            <a:r>
              <a:rPr lang="mr-IN" dirty="0">
                <a:solidFill>
                  <a:srgbClr val="002060"/>
                </a:solidFill>
                <a:latin typeface="Comic Sans MS" pitchFamily="66" charset="0"/>
                <a:ea typeface="+mj-ea"/>
                <a:cs typeface="+mj-cs"/>
              </a:rPr>
              <a:t>…</a:t>
            </a:r>
            <a:r>
              <a:rPr lang="it-IT" dirty="0">
                <a:solidFill>
                  <a:srgbClr val="002060"/>
                </a:solidFill>
                <a:latin typeface="Comic Sans MS" pitchFamily="66" charset="0"/>
                <a:ea typeface="+mj-ea"/>
                <a:cs typeface="+mj-cs"/>
              </a:rPr>
              <a:t>.</a:t>
            </a:r>
          </a:p>
          <a:p>
            <a:pPr>
              <a:lnSpc>
                <a:spcPct val="150000"/>
              </a:lnSpc>
              <a:buFont typeface="Wingdings" pitchFamily="2" charset="2"/>
              <a:buChar char="v"/>
            </a:pPr>
            <a:r>
              <a:rPr lang="it-IT" dirty="0">
                <a:solidFill>
                  <a:srgbClr val="002060"/>
                </a:solidFill>
                <a:latin typeface="Comic Sans MS" pitchFamily="66" charset="0"/>
                <a:ea typeface="+mj-ea"/>
                <a:cs typeface="+mj-cs"/>
              </a:rPr>
              <a:t>  Terziario Arretrato  1994  e 1996</a:t>
            </a:r>
          </a:p>
          <a:p>
            <a:pPr>
              <a:lnSpc>
                <a:spcPct val="150000"/>
              </a:lnSpc>
              <a:buFont typeface="Wingdings" pitchFamily="2" charset="2"/>
              <a:buChar char="v"/>
            </a:pPr>
            <a:r>
              <a:rPr lang="it-IT" dirty="0">
                <a:solidFill>
                  <a:srgbClr val="002060"/>
                </a:solidFill>
                <a:latin typeface="Comic Sans MS" pitchFamily="66" charset="0"/>
                <a:ea typeface="+mj-ea"/>
                <a:cs typeface="+mj-cs"/>
              </a:rPr>
              <a:t>  Sanità                       1989 1991 1996  </a:t>
            </a:r>
            <a:r>
              <a:rPr lang="mr-IN" dirty="0">
                <a:solidFill>
                  <a:srgbClr val="002060"/>
                </a:solidFill>
                <a:latin typeface="Comic Sans MS" pitchFamily="66" charset="0"/>
                <a:ea typeface="+mj-ea"/>
                <a:cs typeface="+mj-cs"/>
              </a:rPr>
              <a:t>…</a:t>
            </a:r>
            <a:r>
              <a:rPr lang="it-IT" dirty="0">
                <a:solidFill>
                  <a:srgbClr val="002060"/>
                </a:solidFill>
                <a:latin typeface="Comic Sans MS" pitchFamily="66" charset="0"/>
                <a:ea typeface="+mj-ea"/>
                <a:cs typeface="+mj-cs"/>
              </a:rPr>
              <a:t>.</a:t>
            </a:r>
          </a:p>
          <a:p>
            <a:pPr>
              <a:lnSpc>
                <a:spcPct val="80000"/>
              </a:lnSpc>
              <a:buFontTx/>
              <a:buNone/>
            </a:pPr>
            <a:endParaRPr lang="it-IT" sz="1000" dirty="0">
              <a:effectLst>
                <a:outerShdw blurRad="38100" dist="38100" dir="2700000" algn="tl">
                  <a:srgbClr val="C0C0C0"/>
                </a:outerShdw>
              </a:effectLst>
            </a:endParaRPr>
          </a:p>
          <a:p>
            <a:pPr>
              <a:lnSpc>
                <a:spcPct val="80000"/>
              </a:lnSpc>
              <a:buFontTx/>
              <a:buNone/>
            </a:pPr>
            <a:endParaRPr lang="it-IT" sz="1400" dirty="0">
              <a:solidFill>
                <a:srgbClr val="0000CC"/>
              </a:solidFill>
              <a:effectLst>
                <a:outerShdw blurRad="38100" dist="38100" dir="2700000" algn="tl">
                  <a:srgbClr val="C0C0C0"/>
                </a:outerShdw>
              </a:effectLst>
            </a:endParaRPr>
          </a:p>
        </p:txBody>
      </p:sp>
      <p:sp>
        <p:nvSpPr>
          <p:cNvPr id="13" name="Rettangolo 12"/>
          <p:cNvSpPr/>
          <p:nvPr/>
        </p:nvSpPr>
        <p:spPr>
          <a:xfrm>
            <a:off x="467544" y="1352356"/>
            <a:ext cx="7272808" cy="348813"/>
          </a:xfrm>
          <a:prstGeom prst="rect">
            <a:avLst/>
          </a:prstGeom>
        </p:spPr>
        <p:txBody>
          <a:bodyPr wrap="square">
            <a:spAutoFit/>
          </a:bodyPr>
          <a:lstStyle/>
          <a:p>
            <a:pPr lvl="0">
              <a:lnSpc>
                <a:spcPct val="80000"/>
              </a:lnSpc>
            </a:pPr>
            <a:r>
              <a:rPr lang="it-IT" dirty="0">
                <a:solidFill>
                  <a:srgbClr val="002060"/>
                </a:solidFill>
                <a:latin typeface="Comic Sans MS" pitchFamily="66" charset="0"/>
                <a:ea typeface="+mj-ea"/>
                <a:cs typeface="+mj-cs"/>
              </a:rPr>
              <a:t>Seminari e  Atti di COMPARTO </a:t>
            </a:r>
            <a:r>
              <a:rPr lang="it-IT" sz="2000" dirty="0">
                <a:solidFill>
                  <a:srgbClr val="002060"/>
                </a:solidFill>
                <a:effectLst>
                  <a:outerShdw blurRad="38100" dist="38100" dir="2700000" algn="tl">
                    <a:srgbClr val="C0C0C0"/>
                  </a:outerShdw>
                </a:effectLst>
              </a:rPr>
              <a:t>:</a:t>
            </a:r>
          </a:p>
        </p:txBody>
      </p:sp>
      <p:graphicFrame>
        <p:nvGraphicFramePr>
          <p:cNvPr id="9" name="Object 2"/>
          <p:cNvGraphicFramePr>
            <a:graphicFrameLocks noChangeAspect="1"/>
          </p:cNvGraphicFramePr>
          <p:nvPr>
            <p:extLst>
              <p:ext uri="{D42A27DB-BD31-4B8C-83A1-F6EECF244321}">
                <p14:modId xmlns:p14="http://schemas.microsoft.com/office/powerpoint/2010/main" val="4165785068"/>
              </p:ext>
            </p:extLst>
          </p:nvPr>
        </p:nvGraphicFramePr>
        <p:xfrm>
          <a:off x="4731894" y="694987"/>
          <a:ext cx="4272733" cy="2853575"/>
        </p:xfrm>
        <a:graphic>
          <a:graphicData uri="http://schemas.openxmlformats.org/presentationml/2006/ole">
            <mc:AlternateContent xmlns:mc="http://schemas.openxmlformats.org/markup-compatibility/2006">
              <mc:Choice xmlns:v="urn:schemas-microsoft-com:vml" Requires="v">
                <p:oleObj spid="_x0000_s1047" name="Immagine bitmap" r:id="rId4" imgW="13866667" imgH="9259592" progId="Paint.Picture">
                  <p:embed/>
                </p:oleObj>
              </mc:Choice>
              <mc:Fallback>
                <p:oleObj name="Immagine bitmap" r:id="rId4" imgW="13866667" imgH="925959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1894" y="694987"/>
                        <a:ext cx="4272733" cy="2853575"/>
                      </a:xfrm>
                      <a:prstGeom prst="rect">
                        <a:avLst/>
                      </a:prstGeom>
                      <a:noFill/>
                      <a:ln>
                        <a:noFill/>
                      </a:ln>
                      <a:extLst/>
                    </p:spPr>
                  </p:pic>
                </p:oleObj>
              </mc:Fallback>
            </mc:AlternateContent>
          </a:graphicData>
        </a:graphic>
      </p:graphicFrame>
      <p:sp>
        <p:nvSpPr>
          <p:cNvPr id="2" name="CasellaDiTesto 1"/>
          <p:cNvSpPr txBox="1"/>
          <p:nvPr/>
        </p:nvSpPr>
        <p:spPr>
          <a:xfrm>
            <a:off x="6473083" y="3921156"/>
            <a:ext cx="2071386" cy="369332"/>
          </a:xfrm>
          <a:prstGeom prst="rect">
            <a:avLst/>
          </a:prstGeom>
          <a:solidFill>
            <a:srgbClr val="CCFFCC"/>
          </a:solidFill>
          <a:ln>
            <a:solidFill>
              <a:srgbClr val="000000"/>
            </a:solidFill>
          </a:ln>
        </p:spPr>
        <p:txBody>
          <a:bodyPr wrap="square" rtlCol="0">
            <a:spAutoFit/>
          </a:bodyPr>
          <a:lstStyle/>
          <a:p>
            <a:pPr algn="ctr"/>
            <a:r>
              <a:rPr lang="it-IT" b="1" dirty="0" smtClean="0"/>
              <a:t>conoscenza</a:t>
            </a:r>
            <a:endParaRPr lang="it-IT" b="1" dirty="0"/>
          </a:p>
        </p:txBody>
      </p:sp>
      <p:sp>
        <p:nvSpPr>
          <p:cNvPr id="14" name="CasellaDiTesto 13"/>
          <p:cNvSpPr txBox="1"/>
          <p:nvPr/>
        </p:nvSpPr>
        <p:spPr>
          <a:xfrm>
            <a:off x="6473083" y="4631468"/>
            <a:ext cx="2071386" cy="369332"/>
          </a:xfrm>
          <a:prstGeom prst="rect">
            <a:avLst/>
          </a:prstGeom>
          <a:solidFill>
            <a:srgbClr val="CCFFCC"/>
          </a:solidFill>
          <a:ln>
            <a:solidFill>
              <a:srgbClr val="000000"/>
            </a:solidFill>
          </a:ln>
        </p:spPr>
        <p:txBody>
          <a:bodyPr wrap="square" rtlCol="0">
            <a:spAutoFit/>
          </a:bodyPr>
          <a:lstStyle/>
          <a:p>
            <a:r>
              <a:rPr lang="it-IT" b="1" dirty="0" smtClean="0"/>
              <a:t>programmazione</a:t>
            </a:r>
            <a:endParaRPr lang="it-IT" b="1" dirty="0"/>
          </a:p>
        </p:txBody>
      </p:sp>
      <p:sp>
        <p:nvSpPr>
          <p:cNvPr id="15" name="CasellaDiTesto 14"/>
          <p:cNvSpPr txBox="1"/>
          <p:nvPr/>
        </p:nvSpPr>
        <p:spPr>
          <a:xfrm>
            <a:off x="6473083" y="5429698"/>
            <a:ext cx="2071386" cy="369332"/>
          </a:xfrm>
          <a:prstGeom prst="rect">
            <a:avLst/>
          </a:prstGeom>
          <a:solidFill>
            <a:srgbClr val="CCFFCC"/>
          </a:solidFill>
          <a:ln>
            <a:solidFill>
              <a:srgbClr val="000000"/>
            </a:solidFill>
          </a:ln>
        </p:spPr>
        <p:txBody>
          <a:bodyPr wrap="square" rtlCol="0">
            <a:spAutoFit/>
          </a:bodyPr>
          <a:lstStyle/>
          <a:p>
            <a:pPr algn="ctr"/>
            <a:r>
              <a:rPr lang="it-IT" b="1" dirty="0" smtClean="0"/>
              <a:t>intervento</a:t>
            </a:r>
            <a:endParaRPr lang="it-IT" b="1" dirty="0"/>
          </a:p>
        </p:txBody>
      </p:sp>
      <p:cxnSp>
        <p:nvCxnSpPr>
          <p:cNvPr id="4" name="Connettore 2 3"/>
          <p:cNvCxnSpPr>
            <a:stCxn id="2" idx="2"/>
            <a:endCxn id="14" idx="0"/>
          </p:cNvCxnSpPr>
          <p:nvPr/>
        </p:nvCxnSpPr>
        <p:spPr>
          <a:xfrm>
            <a:off x="7508776" y="4290488"/>
            <a:ext cx="0" cy="340980"/>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6" name="Connettore 2 5"/>
          <p:cNvCxnSpPr>
            <a:stCxn id="14" idx="2"/>
            <a:endCxn id="15" idx="0"/>
          </p:cNvCxnSpPr>
          <p:nvPr/>
        </p:nvCxnSpPr>
        <p:spPr>
          <a:xfrm>
            <a:off x="7508776" y="5000800"/>
            <a:ext cx="0" cy="428898"/>
          </a:xfrm>
          <a:prstGeom prst="straightConnector1">
            <a:avLst/>
          </a:prstGeom>
          <a:ln w="381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90385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fico 5"/>
          <p:cNvGraphicFramePr/>
          <p:nvPr>
            <p:extLst>
              <p:ext uri="{D42A27DB-BD31-4B8C-83A1-F6EECF244321}">
                <p14:modId xmlns:p14="http://schemas.microsoft.com/office/powerpoint/2010/main" val="4005722851"/>
              </p:ext>
            </p:extLst>
          </p:nvPr>
        </p:nvGraphicFramePr>
        <p:xfrm>
          <a:off x="1187624" y="980728"/>
          <a:ext cx="6902723"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4" name="Titolo 3"/>
          <p:cNvSpPr>
            <a:spLocks noGrp="1"/>
          </p:cNvSpPr>
          <p:nvPr>
            <p:ph type="title"/>
          </p:nvPr>
        </p:nvSpPr>
        <p:spPr>
          <a:xfrm>
            <a:off x="457200" y="274638"/>
            <a:ext cx="8229600" cy="634082"/>
          </a:xfrm>
        </p:spPr>
        <p:txBody>
          <a:bodyPr>
            <a:noAutofit/>
          </a:bodyPr>
          <a:lstStyle/>
          <a:p>
            <a:r>
              <a:rPr lang="it-IT" sz="36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Vigilanza</a:t>
            </a:r>
            <a:r>
              <a:rPr lang="it-IT" sz="5400" dirty="0" smtClean="0"/>
              <a:t> </a:t>
            </a:r>
            <a:r>
              <a:rPr lang="it-IT" sz="36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in edilizia</a:t>
            </a:r>
          </a:p>
        </p:txBody>
      </p:sp>
    </p:spTree>
    <p:extLst>
      <p:ext uri="{BB962C8B-B14F-4D97-AF65-F5344CB8AC3E}">
        <p14:creationId xmlns:p14="http://schemas.microsoft.com/office/powerpoint/2010/main" val="30762318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afico 8"/>
          <p:cNvGraphicFramePr/>
          <p:nvPr>
            <p:extLst>
              <p:ext uri="{D42A27DB-BD31-4B8C-83A1-F6EECF244321}">
                <p14:modId xmlns:p14="http://schemas.microsoft.com/office/powerpoint/2010/main" val="2490075312"/>
              </p:ext>
            </p:extLst>
          </p:nvPr>
        </p:nvGraphicFramePr>
        <p:xfrm>
          <a:off x="467544" y="1484784"/>
          <a:ext cx="7896959" cy="4608512"/>
        </p:xfrm>
        <a:graphic>
          <a:graphicData uri="http://schemas.openxmlformats.org/drawingml/2006/chart">
            <c:chart xmlns:c="http://schemas.openxmlformats.org/drawingml/2006/chart" xmlns:r="http://schemas.openxmlformats.org/officeDocument/2006/relationships" r:id="rId2"/>
          </a:graphicData>
        </a:graphic>
      </p:graphicFrame>
      <p:sp>
        <p:nvSpPr>
          <p:cNvPr id="4" name="Titolo 3"/>
          <p:cNvSpPr>
            <a:spLocks noGrp="1"/>
          </p:cNvSpPr>
          <p:nvPr>
            <p:ph type="title"/>
          </p:nvPr>
        </p:nvSpPr>
        <p:spPr>
          <a:xfrm>
            <a:off x="457200" y="274638"/>
            <a:ext cx="8229600" cy="634082"/>
          </a:xfrm>
        </p:spPr>
        <p:txBody>
          <a:bodyPr>
            <a:noAutofit/>
          </a:bodyPr>
          <a:lstStyle/>
          <a:p>
            <a:r>
              <a:rPr lang="it-IT" sz="32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Vigilanza</a:t>
            </a:r>
            <a:r>
              <a:rPr lang="it-IT" sz="4800" dirty="0" smtClean="0"/>
              <a:t> </a:t>
            </a:r>
            <a:r>
              <a:rPr lang="it-IT" sz="32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in edilizia</a:t>
            </a:r>
          </a:p>
        </p:txBody>
      </p:sp>
    </p:spTree>
    <p:extLst>
      <p:ext uri="{BB962C8B-B14F-4D97-AF65-F5344CB8AC3E}">
        <p14:creationId xmlns:p14="http://schemas.microsoft.com/office/powerpoint/2010/main" val="30428173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668344" y="116632"/>
            <a:ext cx="1057275" cy="1038225"/>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olo 8"/>
          <p:cNvSpPr>
            <a:spLocks noGrp="1"/>
          </p:cNvSpPr>
          <p:nvPr>
            <p:ph type="title"/>
          </p:nvPr>
        </p:nvSpPr>
        <p:spPr/>
        <p:txBody>
          <a:bodyPr>
            <a:normAutofit/>
          </a:bodyPr>
          <a:lstStyle/>
          <a:p>
            <a:r>
              <a:rPr lang="it-IT" sz="40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Vigilanza in edilizia</a:t>
            </a:r>
          </a:p>
        </p:txBody>
      </p:sp>
      <p:sp>
        <p:nvSpPr>
          <p:cNvPr id="12" name="Segnaposto contenuto 11"/>
          <p:cNvSpPr>
            <a:spLocks noGrp="1"/>
          </p:cNvSpPr>
          <p:nvPr>
            <p:ph idx="1"/>
          </p:nvPr>
        </p:nvSpPr>
        <p:spPr/>
        <p:txBody>
          <a:bodyPr>
            <a:normAutofit fontScale="77500" lnSpcReduction="20000"/>
          </a:bodyPr>
          <a:lstStyle/>
          <a:p>
            <a:pPr algn="just" eaLnBrk="0" fontAlgn="base" hangingPunct="0">
              <a:spcBef>
                <a:spcPct val="0"/>
              </a:spcBef>
              <a:spcAft>
                <a:spcPct val="0"/>
              </a:spcAft>
            </a:pPr>
            <a:r>
              <a:rPr lang="it-IT" altLang="it-IT" sz="3600" dirty="0"/>
              <a:t>Perché si riduce (-11%) la percentuale di cantieri non a norma pur a fronte di un lieve incremento della copertura? </a:t>
            </a:r>
          </a:p>
          <a:p>
            <a:pPr lvl="1" algn="just" eaLnBrk="0" fontAlgn="base" hangingPunct="0">
              <a:spcBef>
                <a:spcPct val="0"/>
              </a:spcBef>
              <a:spcAft>
                <a:spcPct val="0"/>
              </a:spcAft>
            </a:pPr>
            <a:r>
              <a:rPr lang="it-IT" altLang="it-IT" sz="3600" dirty="0"/>
              <a:t>È il successo della prevenzione?</a:t>
            </a:r>
          </a:p>
          <a:p>
            <a:pPr lvl="1" algn="just" eaLnBrk="0" fontAlgn="base" hangingPunct="0">
              <a:spcBef>
                <a:spcPct val="0"/>
              </a:spcBef>
              <a:spcAft>
                <a:spcPct val="0"/>
              </a:spcAft>
            </a:pPr>
            <a:r>
              <a:rPr lang="it-IT" altLang="it-IT" sz="3600" dirty="0"/>
              <a:t>È frutto del caso?</a:t>
            </a:r>
          </a:p>
          <a:p>
            <a:pPr lvl="1" algn="just" eaLnBrk="0" fontAlgn="base" hangingPunct="0">
              <a:spcBef>
                <a:spcPct val="0"/>
              </a:spcBef>
              <a:spcAft>
                <a:spcPct val="0"/>
              </a:spcAft>
            </a:pPr>
            <a:r>
              <a:rPr lang="it-IT" altLang="it-IT" sz="3600" dirty="0"/>
              <a:t>Dipende dalle nostre scelte di dove vigilare</a:t>
            </a:r>
            <a:r>
              <a:rPr lang="it-IT" altLang="it-IT" sz="3600" dirty="0" smtClean="0"/>
              <a:t>?</a:t>
            </a:r>
          </a:p>
          <a:p>
            <a:pPr lvl="1" algn="just" eaLnBrk="0" fontAlgn="base" hangingPunct="0">
              <a:spcBef>
                <a:spcPct val="0"/>
              </a:spcBef>
              <a:spcAft>
                <a:spcPct val="0"/>
              </a:spcAft>
            </a:pPr>
            <a:endParaRPr lang="it-IT" altLang="it-IT" sz="3200" dirty="0"/>
          </a:p>
          <a:p>
            <a:r>
              <a:rPr lang="it-IT" sz="2600" dirty="0"/>
              <a:t>Si modifica la </a:t>
            </a:r>
            <a:r>
              <a:rPr lang="it-IT" sz="2600" u="sng" dirty="0"/>
              <a:t>natura delle violazioni </a:t>
            </a:r>
            <a:r>
              <a:rPr lang="it-IT" sz="2600" dirty="0"/>
              <a:t>riscontrate: es. maggiore attenzione all’organizzazione (cresce quota di violazioni a carico di committenti e CSE</a:t>
            </a:r>
            <a:r>
              <a:rPr lang="it-IT" sz="2600" dirty="0" smtClean="0"/>
              <a:t>)</a:t>
            </a:r>
          </a:p>
          <a:p>
            <a:r>
              <a:rPr lang="it-IT" sz="2600" dirty="0"/>
              <a:t>L</a:t>
            </a:r>
            <a:r>
              <a:rPr lang="it-IT" sz="2600" dirty="0" smtClean="0"/>
              <a:t>a </a:t>
            </a:r>
            <a:r>
              <a:rPr lang="it-IT" sz="2600" dirty="0"/>
              <a:t>“pressione” di vigilanza sui cantieri </a:t>
            </a:r>
            <a:r>
              <a:rPr lang="it-IT" sz="2600" dirty="0" smtClean="0"/>
              <a:t>edili è </a:t>
            </a:r>
            <a:r>
              <a:rPr lang="it-IT" sz="2600" dirty="0"/>
              <a:t>ancora giustificata a fronte dei cambiamenti intervenuti?</a:t>
            </a:r>
          </a:p>
          <a:p>
            <a:endParaRPr lang="it-IT" dirty="0"/>
          </a:p>
        </p:txBody>
      </p:sp>
    </p:spTree>
    <p:extLst>
      <p:ext uri="{BB962C8B-B14F-4D97-AF65-F5344CB8AC3E}">
        <p14:creationId xmlns:p14="http://schemas.microsoft.com/office/powerpoint/2010/main" val="42451905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afico 2"/>
          <p:cNvGraphicFramePr/>
          <p:nvPr>
            <p:extLst>
              <p:ext uri="{D42A27DB-BD31-4B8C-83A1-F6EECF244321}">
                <p14:modId xmlns:p14="http://schemas.microsoft.com/office/powerpoint/2010/main" val="3518507390"/>
              </p:ext>
            </p:extLst>
          </p:nvPr>
        </p:nvGraphicFramePr>
        <p:xfrm>
          <a:off x="683568" y="1484784"/>
          <a:ext cx="7643309" cy="5464515"/>
        </p:xfrm>
        <a:graphic>
          <a:graphicData uri="http://schemas.openxmlformats.org/drawingml/2006/chart">
            <c:chart xmlns:c="http://schemas.openxmlformats.org/drawingml/2006/chart" xmlns:r="http://schemas.openxmlformats.org/officeDocument/2006/relationships" r:id="rId2"/>
          </a:graphicData>
        </a:graphic>
      </p:graphicFrame>
      <p:sp>
        <p:nvSpPr>
          <p:cNvPr id="9" name="Titolo 8"/>
          <p:cNvSpPr>
            <a:spLocks noGrp="1"/>
          </p:cNvSpPr>
          <p:nvPr>
            <p:ph type="title"/>
          </p:nvPr>
        </p:nvSpPr>
        <p:spPr/>
        <p:txBody>
          <a:bodyPr>
            <a:normAutofit fontScale="90000"/>
          </a:bodyPr>
          <a:lstStyle/>
          <a:p>
            <a:r>
              <a:rPr lang="it-IT" altLang="it-IT"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Agricoltura e Altri </a:t>
            </a:r>
            <a:r>
              <a:rPr lang="it-IT" altLang="it-IT" b="1"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comparti</a:t>
            </a:r>
            <a:endParaRPr lang="it-IT" dirty="0"/>
          </a:p>
        </p:txBody>
      </p:sp>
    </p:spTree>
    <p:extLst>
      <p:ext uri="{BB962C8B-B14F-4D97-AF65-F5344CB8AC3E}">
        <p14:creationId xmlns:p14="http://schemas.microsoft.com/office/powerpoint/2010/main" val="28060701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5915" y="1038089"/>
            <a:ext cx="8754894" cy="52629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buFontTx/>
              <a:buChar char="-"/>
            </a:pP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Poiché non vi è un rapporto </a:t>
            </a: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1:</a:t>
            </a:r>
            <a:r>
              <a:rPr lang="it-IT" sz="2800" dirty="0" err="1"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1</a:t>
            </a: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 </a:t>
            </a: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fra aziende e sopralluoghi, perché se ne fanno di meno in </a:t>
            </a: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proporzione?</a:t>
            </a:r>
            <a:endPar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endParaRPr>
          </a:p>
          <a:p>
            <a:pPr marL="342900" indent="-342900" eaLnBrk="0" fontAlgn="base" hangingPunct="0">
              <a:spcBef>
                <a:spcPct val="0"/>
              </a:spcBef>
              <a:spcAft>
                <a:spcPct val="0"/>
              </a:spcAft>
              <a:buFontTx/>
              <a:buChar char="-"/>
            </a:pPr>
            <a:endPar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endParaRPr>
          </a:p>
          <a:p>
            <a:pPr marL="1257300" lvl="2" indent="-342900" eaLnBrk="0" fontAlgn="base" hangingPunct="0">
              <a:spcBef>
                <a:spcPct val="0"/>
              </a:spcBef>
              <a:spcAft>
                <a:spcPct val="0"/>
              </a:spcAft>
              <a:buFont typeface="Arial" pitchFamily="34" charset="0"/>
              <a:buChar char="•"/>
            </a:pP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Non abbiamo il personale?</a:t>
            </a:r>
          </a:p>
          <a:p>
            <a:pPr marL="1257300" lvl="2" indent="-342900" eaLnBrk="0" fontAlgn="base" hangingPunct="0">
              <a:spcBef>
                <a:spcPct val="0"/>
              </a:spcBef>
              <a:spcAft>
                <a:spcPct val="0"/>
              </a:spcAft>
              <a:buFont typeface="Arial" pitchFamily="34" charset="0"/>
              <a:buChar char="•"/>
            </a:pPr>
            <a:endPar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endParaRPr>
          </a:p>
          <a:p>
            <a:pPr marL="1257300" lvl="2" indent="-342900" eaLnBrk="0" fontAlgn="base" hangingPunct="0">
              <a:spcBef>
                <a:spcPct val="0"/>
              </a:spcBef>
              <a:spcAft>
                <a:spcPct val="0"/>
              </a:spcAft>
              <a:buFont typeface="Arial" pitchFamily="34" charset="0"/>
              <a:buChar char="•"/>
            </a:pP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È la </a:t>
            </a: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naturale </a:t>
            </a: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conseguenza della riduzione dell’attività?</a:t>
            </a:r>
            <a:endPar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endParaRPr>
          </a:p>
          <a:p>
            <a:pPr marL="1257300" lvl="2" indent="-342900" eaLnBrk="0" fontAlgn="base" hangingPunct="0">
              <a:spcBef>
                <a:spcPct val="0"/>
              </a:spcBef>
              <a:spcAft>
                <a:spcPct val="0"/>
              </a:spcAft>
              <a:buFont typeface="Arial" pitchFamily="34" charset="0"/>
              <a:buChar char="•"/>
            </a:pPr>
            <a:endPar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endParaRPr>
          </a:p>
          <a:p>
            <a:pPr marL="1257300" lvl="2" indent="-342900" eaLnBrk="0" fontAlgn="base" hangingPunct="0">
              <a:spcBef>
                <a:spcPct val="0"/>
              </a:spcBef>
              <a:spcAft>
                <a:spcPct val="0"/>
              </a:spcAft>
              <a:buFont typeface="Arial" pitchFamily="34" charset="0"/>
              <a:buChar char="•"/>
            </a:pP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Abbiamo </a:t>
            </a:r>
            <a:r>
              <a:rPr lang="it-IT" sz="2800"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modificato procedure di controllo, che prevedono meno sopralluoghi per </a:t>
            </a:r>
            <a:r>
              <a:rPr lang="it-IT" sz="2800"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la stessa attività?</a:t>
            </a:r>
          </a:p>
        </p:txBody>
      </p:sp>
      <p:pic>
        <p:nvPicPr>
          <p:cNvPr id="3"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431976" y="1932608"/>
            <a:ext cx="1468833" cy="144236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141247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Autofit/>
          </a:bodyPr>
          <a:lstStyle/>
          <a:p>
            <a:r>
              <a:rPr lang="it-IT" sz="28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Inchieste</a:t>
            </a:r>
            <a:r>
              <a:rPr lang="it-IT" sz="20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 </a:t>
            </a:r>
            <a:r>
              <a:rPr lang="it-IT" sz="28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su infortuni e malattie professionali</a:t>
            </a:r>
          </a:p>
        </p:txBody>
      </p:sp>
      <p:graphicFrame>
        <p:nvGraphicFramePr>
          <p:cNvPr id="7" name="Tabella 6"/>
          <p:cNvGraphicFramePr>
            <a:graphicFrameLocks noGrp="1"/>
          </p:cNvGraphicFramePr>
          <p:nvPr>
            <p:extLst>
              <p:ext uri="{D42A27DB-BD31-4B8C-83A1-F6EECF244321}">
                <p14:modId xmlns:p14="http://schemas.microsoft.com/office/powerpoint/2010/main" val="1271229438"/>
              </p:ext>
            </p:extLst>
          </p:nvPr>
        </p:nvGraphicFramePr>
        <p:xfrm>
          <a:off x="323526" y="1412777"/>
          <a:ext cx="8424938" cy="4248470"/>
        </p:xfrm>
        <a:graphic>
          <a:graphicData uri="http://schemas.openxmlformats.org/drawingml/2006/table">
            <a:tbl>
              <a:tblPr/>
              <a:tblGrid>
                <a:gridCol w="3708020"/>
                <a:gridCol w="864768"/>
                <a:gridCol w="864768"/>
                <a:gridCol w="864768"/>
                <a:gridCol w="864768"/>
                <a:gridCol w="628923"/>
                <a:gridCol w="628923"/>
              </a:tblGrid>
              <a:tr h="911978">
                <a:tc>
                  <a:txBody>
                    <a:bodyPr/>
                    <a:lstStyle/>
                    <a:p>
                      <a:pPr algn="l" fontAlgn="b"/>
                      <a:r>
                        <a:rPr lang="it-IT" sz="1600" b="0" i="0" u="none" strike="noStrike" dirty="0">
                          <a:solidFill>
                            <a:srgbClr val="000000"/>
                          </a:solidFill>
                          <a:latin typeface="Comic Sans MS" pitchFamily="66"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600" b="0" i="0" u="none" strike="noStrike" dirty="0">
                          <a:solidFill>
                            <a:srgbClr val="000000"/>
                          </a:solidFill>
                          <a:latin typeface="Comic Sans MS" pitchFamily="66"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600" b="0" i="0" u="none" strike="noStrike" dirty="0">
                          <a:solidFill>
                            <a:srgbClr val="000000"/>
                          </a:solidFill>
                          <a:latin typeface="Comic Sans MS" pitchFamily="66"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600" b="0" i="0" u="none" strike="noStrike" dirty="0">
                          <a:solidFill>
                            <a:srgbClr val="000000"/>
                          </a:solidFill>
                          <a:latin typeface="Comic Sans MS" pitchFamily="66"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600" b="0" i="0" u="none" strike="noStrike" dirty="0">
                          <a:solidFill>
                            <a:srgbClr val="000000"/>
                          </a:solidFill>
                          <a:latin typeface="Comic Sans MS" pitchFamily="66"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200" b="0" i="0" u="none" strike="noStrike">
                          <a:solidFill>
                            <a:srgbClr val="000000"/>
                          </a:solidFill>
                          <a:latin typeface="Comic Sans MS" pitchFamily="66" charset="0"/>
                        </a:rPr>
                        <a:t>diff. %</a:t>
                      </a:r>
                      <a:br>
                        <a:rPr lang="it-IT" sz="1200" b="0" i="0" u="none" strike="noStrike">
                          <a:solidFill>
                            <a:srgbClr val="000000"/>
                          </a:solidFill>
                          <a:latin typeface="Comic Sans MS" pitchFamily="66" charset="0"/>
                        </a:rPr>
                      </a:br>
                      <a:r>
                        <a:rPr lang="it-IT" sz="1200" b="0" i="0" u="none" strike="noStrike">
                          <a:solidFill>
                            <a:srgbClr val="000000"/>
                          </a:solidFill>
                          <a:latin typeface="Comic Sans MS" pitchFamily="66" charset="0"/>
                        </a:rPr>
                        <a:t>2016-13</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it-IT" sz="1200" b="0" i="0" u="none" strike="noStrike" dirty="0" err="1">
                          <a:solidFill>
                            <a:srgbClr val="000000"/>
                          </a:solidFill>
                          <a:latin typeface="Comic Sans MS" pitchFamily="66" charset="0"/>
                        </a:rPr>
                        <a:t>diff</a:t>
                      </a:r>
                      <a:r>
                        <a:rPr lang="it-IT" sz="1200" b="0" i="0" u="none" strike="noStrike" dirty="0">
                          <a:solidFill>
                            <a:srgbClr val="000000"/>
                          </a:solidFill>
                          <a:latin typeface="Comic Sans MS" pitchFamily="66" charset="0"/>
                        </a:rPr>
                        <a:t> </a:t>
                      </a:r>
                      <a:br>
                        <a:rPr lang="it-IT" sz="1200" b="0" i="0" u="none" strike="noStrike" dirty="0">
                          <a:solidFill>
                            <a:srgbClr val="000000"/>
                          </a:solidFill>
                          <a:latin typeface="Comic Sans MS" pitchFamily="66" charset="0"/>
                        </a:rPr>
                      </a:br>
                      <a:r>
                        <a:rPr lang="it-IT" sz="1200" b="0" i="0" u="none" strike="noStrike" dirty="0">
                          <a:solidFill>
                            <a:srgbClr val="000000"/>
                          </a:solidFill>
                          <a:latin typeface="Comic Sans MS" pitchFamily="66" charset="0"/>
                        </a:rPr>
                        <a:t>2016-</a:t>
                      </a:r>
                      <a:r>
                        <a:rPr lang="it-IT" sz="1200" b="0" i="0" u="none" strike="noStrike" dirty="0" smtClean="0">
                          <a:solidFill>
                            <a:srgbClr val="000000"/>
                          </a:solidFill>
                          <a:latin typeface="Comic Sans MS" pitchFamily="66" charset="0"/>
                        </a:rPr>
                        <a:t>13</a:t>
                      </a:r>
                      <a:endParaRPr lang="it-IT" sz="1200" b="0" i="0" u="none" strike="noStrike" dirty="0">
                        <a:solidFill>
                          <a:srgbClr val="000000"/>
                        </a:solidFill>
                        <a:latin typeface="Comic Sans MS" pitchFamily="66"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556082">
                <a:tc>
                  <a:txBody>
                    <a:bodyPr/>
                    <a:lstStyle/>
                    <a:p>
                      <a:pPr algn="l" fontAlgn="b"/>
                      <a:r>
                        <a:rPr lang="it-IT" sz="1600" b="1" i="0" u="none" strike="noStrike" dirty="0">
                          <a:solidFill>
                            <a:srgbClr val="000000"/>
                          </a:solidFill>
                          <a:latin typeface="Comic Sans MS" pitchFamily="66" charset="0"/>
                        </a:rPr>
                        <a:t>n. inchieste infortuni concluse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15402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15437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11702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11582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-3820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556082">
                <a:tc>
                  <a:txBody>
                    <a:bodyPr/>
                    <a:lstStyle/>
                    <a:p>
                      <a:pPr algn="l" fontAlgn="b"/>
                      <a:r>
                        <a:rPr lang="it-IT" sz="1600" b="1" i="0" u="none" strike="noStrike" dirty="0">
                          <a:solidFill>
                            <a:srgbClr val="000000"/>
                          </a:solidFill>
                          <a:latin typeface="Comic Sans MS" pitchFamily="66" charset="0"/>
                        </a:rPr>
                        <a:t>n. inchieste infortuni con </a:t>
                      </a:r>
                      <a:r>
                        <a:rPr lang="it-IT" sz="1600" b="1" i="0" u="none" strike="noStrike" dirty="0" smtClean="0">
                          <a:solidFill>
                            <a:srgbClr val="000000"/>
                          </a:solidFill>
                          <a:latin typeface="Comic Sans MS" pitchFamily="66" charset="0"/>
                        </a:rPr>
                        <a:t>riscontro </a:t>
                      </a:r>
                      <a:r>
                        <a:rPr lang="it-IT" sz="1600" b="1" i="0" u="none" strike="noStrike" dirty="0">
                          <a:solidFill>
                            <a:srgbClr val="000000"/>
                          </a:solidFill>
                          <a:latin typeface="Comic Sans MS" pitchFamily="66" charset="0"/>
                        </a:rPr>
                        <a:t>violazioni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a:solidFill>
                            <a:srgbClr val="000000"/>
                          </a:solidFill>
                          <a:latin typeface="Comic Sans MS" pitchFamily="66" charset="0"/>
                        </a:rPr>
                        <a:t>4588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3344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1" i="0" u="none" strike="noStrike" dirty="0">
                          <a:solidFill>
                            <a:srgbClr val="000000"/>
                          </a:solidFill>
                          <a:latin typeface="Comic Sans MS" pitchFamily="66" charset="0"/>
                        </a:rPr>
                        <a:t>2473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-2115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556082">
                <a:tc>
                  <a:txBody>
                    <a:bodyPr/>
                    <a:lstStyle/>
                    <a:p>
                      <a:pPr algn="l" fontAlgn="b"/>
                      <a:r>
                        <a:rPr lang="it-IT" sz="1600" b="0" i="1" u="none" strike="noStrike" dirty="0">
                          <a:solidFill>
                            <a:srgbClr val="000000"/>
                          </a:solidFill>
                          <a:latin typeface="Comic Sans MS" pitchFamily="66" charset="0"/>
                        </a:rPr>
                        <a:t>% inchieste infortuni con </a:t>
                      </a:r>
                      <a:r>
                        <a:rPr lang="it-IT" sz="1600" b="0" i="1" u="none" strike="noStrike" dirty="0" smtClean="0">
                          <a:solidFill>
                            <a:srgbClr val="000000"/>
                          </a:solidFill>
                          <a:latin typeface="Comic Sans MS" pitchFamily="66" charset="0"/>
                        </a:rPr>
                        <a:t>riscontro </a:t>
                      </a:r>
                      <a:r>
                        <a:rPr lang="it-IT" sz="1600" b="0" i="1" u="none" strike="noStrike" dirty="0">
                          <a:solidFill>
                            <a:srgbClr val="000000"/>
                          </a:solidFill>
                          <a:latin typeface="Comic Sans MS" pitchFamily="66" charset="0"/>
                        </a:rPr>
                        <a:t>violazioni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a:solidFill>
                            <a:srgbClr val="000000"/>
                          </a:solidFill>
                          <a:latin typeface="Comic Sans MS" pitchFamily="66" charset="0"/>
                        </a:rPr>
                        <a:t>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a:solidFill>
                            <a:srgbClr val="000000"/>
                          </a:solidFill>
                          <a:latin typeface="Comic Sans MS" pitchFamily="66" charset="0"/>
                        </a:rPr>
                        <a:t>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a:solidFill>
                            <a:srgbClr val="000000"/>
                          </a:solidFill>
                          <a:latin typeface="Comic Sans MS" pitchFamily="66" charset="0"/>
                        </a:rPr>
                        <a:t>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it-IT" sz="1600" b="0" i="1" u="none" strike="noStrike" dirty="0">
                          <a:solidFill>
                            <a:srgbClr val="000000"/>
                          </a:solidFill>
                          <a:latin typeface="Comic Sans MS" pitchFamily="66"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556082">
                <a:tc>
                  <a:txBody>
                    <a:bodyPr/>
                    <a:lstStyle/>
                    <a:p>
                      <a:pPr algn="l" fontAlgn="b"/>
                      <a:r>
                        <a:rPr lang="it-IT" sz="1600" b="1" i="0" u="none" strike="noStrike">
                          <a:solidFill>
                            <a:srgbClr val="000000"/>
                          </a:solidFill>
                          <a:latin typeface="Comic Sans MS" pitchFamily="66" charset="0"/>
                        </a:rPr>
                        <a:t>n. inchieste MP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9277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10222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8246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dirty="0">
                          <a:solidFill>
                            <a:srgbClr val="000000"/>
                          </a:solidFill>
                          <a:latin typeface="Comic Sans MS" pitchFamily="66" charset="0"/>
                        </a:rPr>
                        <a:t>7782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-1495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556082">
                <a:tc>
                  <a:txBody>
                    <a:bodyPr/>
                    <a:lstStyle/>
                    <a:p>
                      <a:pPr algn="l" fontAlgn="b"/>
                      <a:r>
                        <a:rPr lang="it-IT" sz="1600" b="1" i="0" u="none" strike="noStrike">
                          <a:solidFill>
                            <a:srgbClr val="000000"/>
                          </a:solidFill>
                          <a:latin typeface="Comic Sans MS" pitchFamily="66" charset="0"/>
                        </a:rPr>
                        <a:t>n. inchieste MP con riscontro di violazioni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850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758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1" i="0" u="none" strike="noStrike">
                          <a:solidFill>
                            <a:srgbClr val="000000"/>
                          </a:solidFill>
                          <a:latin typeface="Comic Sans MS" pitchFamily="66" charset="0"/>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-365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556082">
                <a:tc>
                  <a:txBody>
                    <a:bodyPr/>
                    <a:lstStyle/>
                    <a:p>
                      <a:pPr algn="l" fontAlgn="b"/>
                      <a:r>
                        <a:rPr lang="it-IT" sz="1600" b="0" i="1" u="none" strike="noStrike">
                          <a:solidFill>
                            <a:srgbClr val="000000"/>
                          </a:solidFill>
                          <a:latin typeface="Comic Sans MS" pitchFamily="66" charset="0"/>
                        </a:rPr>
                        <a:t>% inchieste MP con riscontro di violazioni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a:solidFill>
                            <a:srgbClr val="000000"/>
                          </a:solidFill>
                          <a:latin typeface="Comic Sans MS" pitchFamily="66" charset="0"/>
                        </a:rPr>
                        <a:t>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a:solidFill>
                            <a:srgbClr val="000000"/>
                          </a:solidFill>
                          <a:latin typeface="Comic Sans MS" pitchFamily="66"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a:solidFill>
                            <a:srgbClr val="000000"/>
                          </a:solidFill>
                          <a:latin typeface="Comic Sans MS" pitchFamily="66"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it-IT" sz="1600" b="0" i="1" u="none" strike="noStrike" dirty="0">
                          <a:solidFill>
                            <a:srgbClr val="000000"/>
                          </a:solidFill>
                          <a:latin typeface="Comic Sans MS" pitchFamily="66"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bl>
          </a:graphicData>
        </a:graphic>
      </p:graphicFrame>
    </p:spTree>
    <p:extLst>
      <p:ext uri="{BB962C8B-B14F-4D97-AF65-F5344CB8AC3E}">
        <p14:creationId xmlns:p14="http://schemas.microsoft.com/office/powerpoint/2010/main" val="35945856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afico 2"/>
          <p:cNvGraphicFramePr/>
          <p:nvPr>
            <p:extLst>
              <p:ext uri="{D42A27DB-BD31-4B8C-83A1-F6EECF244321}">
                <p14:modId xmlns:p14="http://schemas.microsoft.com/office/powerpoint/2010/main" val="165680503"/>
              </p:ext>
            </p:extLst>
          </p:nvPr>
        </p:nvGraphicFramePr>
        <p:xfrm>
          <a:off x="539552" y="1214476"/>
          <a:ext cx="7488832" cy="3798700"/>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a:spLocks noChangeArrowheads="1"/>
          </p:cNvSpPr>
          <p:nvPr/>
        </p:nvSpPr>
        <p:spPr bwMode="auto">
          <a:xfrm>
            <a:off x="323528" y="5260559"/>
            <a:ext cx="6984776" cy="1200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sz="2400" b="1" dirty="0">
                <a:solidFill>
                  <a:schemeClr val="tx2"/>
                </a:solidFill>
                <a:latin typeface="Comic Sans MS" panose="030F0702030302020204" pitchFamily="66" charset="0"/>
                <a:ea typeface="Calibri" panose="020F0502020204030204" pitchFamily="34" charset="0"/>
                <a:cs typeface="Times New Roman" panose="02020603050405020304" pitchFamily="18" charset="0"/>
              </a:rPr>
              <a:t>La diminuzione in numeri assoluti è determinata solo dal decremento dell’attività di vigilanza</a:t>
            </a:r>
            <a:r>
              <a:rPr lang="it-IT" altLang="it-IT" sz="2400" b="1" dirty="0" smtClean="0">
                <a:solidFill>
                  <a:schemeClr val="tx2"/>
                </a:solidFill>
                <a:latin typeface="Comic Sans MS" panose="030F0702030302020204" pitchFamily="66" charset="0"/>
                <a:ea typeface="Calibri" panose="020F0502020204030204" pitchFamily="34" charset="0"/>
                <a:cs typeface="Times New Roman" panose="02020603050405020304" pitchFamily="18" charset="0"/>
              </a:rPr>
              <a:t>?</a:t>
            </a:r>
          </a:p>
        </p:txBody>
      </p:sp>
      <p:pic>
        <p:nvPicPr>
          <p:cNvPr id="5" name="Immagine 15" descr="Immagine correlata"/>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524328" y="5415632"/>
            <a:ext cx="1468833" cy="1442368"/>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olo 6"/>
          <p:cNvSpPr>
            <a:spLocks noGrp="1"/>
          </p:cNvSpPr>
          <p:nvPr>
            <p:ph type="title"/>
          </p:nvPr>
        </p:nvSpPr>
        <p:spPr>
          <a:xfrm>
            <a:off x="549275" y="107576"/>
            <a:ext cx="8042276" cy="857624"/>
          </a:xfrm>
        </p:spPr>
        <p:txBody>
          <a:bodyPr>
            <a:normAutofit/>
          </a:bodyPr>
          <a:lstStyle/>
          <a:p>
            <a:r>
              <a:rPr lang="it-IT" altLang="it-IT" sz="36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N. verbali per comparto 2013-16</a:t>
            </a:r>
            <a:endParaRPr lang="it-IT" sz="36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33113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altLang="it-IT" sz="28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Distribuzione percentuale dei verbali redatti per destinatario: confronto 2016 vs 2013</a:t>
            </a:r>
          </a:p>
        </p:txBody>
      </p:sp>
      <p:graphicFrame>
        <p:nvGraphicFramePr>
          <p:cNvPr id="8" name="Grafico 7"/>
          <p:cNvGraphicFramePr>
            <a:graphicFrameLocks/>
          </p:cNvGraphicFramePr>
          <p:nvPr>
            <p:extLst>
              <p:ext uri="{D42A27DB-BD31-4B8C-83A1-F6EECF244321}">
                <p14:modId xmlns:p14="http://schemas.microsoft.com/office/powerpoint/2010/main" val="4020559298"/>
              </p:ext>
            </p:extLst>
          </p:nvPr>
        </p:nvGraphicFramePr>
        <p:xfrm>
          <a:off x="539552" y="1484784"/>
          <a:ext cx="8208911" cy="46805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10948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1520" y="476672"/>
            <a:ext cx="8706256" cy="5355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lgn="just" eaLnBrk="0" fontAlgn="base" hangingPunct="0">
              <a:spcBef>
                <a:spcPct val="0"/>
              </a:spcBef>
              <a:spcAft>
                <a:spcPct val="0"/>
              </a:spcAft>
              <a:buFontTx/>
              <a:buChar char="-"/>
            </a:pPr>
            <a:r>
              <a:rPr lang="it-IT" dirty="0">
                <a:latin typeface="Comic Sans MS" pitchFamily="66" charset="0"/>
              </a:rPr>
              <a:t>L’azienda, nel complesso di soggetti obbligati, “assorbe” la stragrande maggioranza di verbali, ma crescono i soggetti che hanno obblighi “organizzativi” (committenti, coordinatori):</a:t>
            </a:r>
          </a:p>
          <a:p>
            <a:pPr marL="800100" lvl="1" indent="-342900" algn="just" eaLnBrk="0" fontAlgn="base" hangingPunct="0">
              <a:spcBef>
                <a:spcPct val="0"/>
              </a:spcBef>
              <a:spcAft>
                <a:spcPct val="0"/>
              </a:spcAft>
              <a:buFontTx/>
              <a:buChar char="-"/>
            </a:pPr>
            <a:r>
              <a:rPr lang="it-IT" dirty="0">
                <a:latin typeface="Comic Sans MS" pitchFamily="66" charset="0"/>
              </a:rPr>
              <a:t>Cresce la considerazione degli aspetti organizzativi della sicurezza?</a:t>
            </a:r>
          </a:p>
          <a:p>
            <a:pPr marL="342900" indent="-342900" algn="just" eaLnBrk="0" fontAlgn="base" hangingPunct="0">
              <a:spcBef>
                <a:spcPct val="0"/>
              </a:spcBef>
              <a:spcAft>
                <a:spcPct val="0"/>
              </a:spcAft>
              <a:buFontTx/>
              <a:buChar char="-"/>
            </a:pPr>
            <a:endParaRPr lang="it-IT" dirty="0">
              <a:latin typeface="Comic Sans MS" pitchFamily="66" charset="0"/>
            </a:endParaRPr>
          </a:p>
          <a:p>
            <a:pPr marL="342900" indent="-342900" algn="just" eaLnBrk="0" fontAlgn="base" hangingPunct="0">
              <a:spcBef>
                <a:spcPct val="0"/>
              </a:spcBef>
              <a:spcAft>
                <a:spcPct val="0"/>
              </a:spcAft>
              <a:buFontTx/>
              <a:buChar char="-"/>
            </a:pPr>
            <a:r>
              <a:rPr lang="it-IT" dirty="0">
                <a:latin typeface="Comic Sans MS" pitchFamily="66" charset="0"/>
              </a:rPr>
              <a:t>L’analisi attenta la natura delle violazioni potrebbe spiegare come operiamo:</a:t>
            </a:r>
          </a:p>
          <a:p>
            <a:pPr marL="800100" lvl="1" indent="-342900" algn="just" eaLnBrk="0" fontAlgn="base" hangingPunct="0">
              <a:spcBef>
                <a:spcPct val="0"/>
              </a:spcBef>
              <a:spcAft>
                <a:spcPct val="0"/>
              </a:spcAft>
              <a:buFontTx/>
              <a:buChar char="-"/>
            </a:pPr>
            <a:r>
              <a:rPr lang="it-IT" dirty="0">
                <a:latin typeface="Comic Sans MS" pitchFamily="66" charset="0"/>
              </a:rPr>
              <a:t>Quante per mancata valutazione o gestione dei rischi?</a:t>
            </a:r>
          </a:p>
          <a:p>
            <a:pPr marL="800100" lvl="1" indent="-342900" algn="just" eaLnBrk="0" fontAlgn="base" hangingPunct="0">
              <a:spcBef>
                <a:spcPct val="0"/>
              </a:spcBef>
              <a:spcAft>
                <a:spcPct val="0"/>
              </a:spcAft>
              <a:buFontTx/>
              <a:buChar char="-"/>
            </a:pPr>
            <a:r>
              <a:rPr lang="it-IT" dirty="0">
                <a:latin typeface="Comic Sans MS" pitchFamily="66" charset="0"/>
              </a:rPr>
              <a:t>Quante violazioni “puntuali”</a:t>
            </a:r>
          </a:p>
          <a:p>
            <a:pPr marL="800100" lvl="1" indent="-342900" algn="just" eaLnBrk="0" fontAlgn="base" hangingPunct="0">
              <a:spcBef>
                <a:spcPct val="0"/>
              </a:spcBef>
              <a:spcAft>
                <a:spcPct val="0"/>
              </a:spcAft>
              <a:buFontTx/>
              <a:buChar char="-"/>
            </a:pPr>
            <a:r>
              <a:rPr lang="it-IT" dirty="0">
                <a:latin typeface="Comic Sans MS" pitchFamily="66" charset="0"/>
              </a:rPr>
              <a:t>Quale ricorrenza di articoli violati?</a:t>
            </a:r>
          </a:p>
          <a:p>
            <a:pPr marL="800100" lvl="1" indent="-342900" algn="just" eaLnBrk="0" fontAlgn="base" hangingPunct="0">
              <a:spcBef>
                <a:spcPct val="0"/>
              </a:spcBef>
              <a:spcAft>
                <a:spcPct val="0"/>
              </a:spcAft>
              <a:buFontTx/>
              <a:buChar char="-"/>
            </a:pPr>
            <a:r>
              <a:rPr lang="it-IT" dirty="0">
                <a:latin typeface="Comic Sans MS" pitchFamily="66" charset="0"/>
              </a:rPr>
              <a:t>Quanto pesa la formazione nei nostri verbali?</a:t>
            </a:r>
          </a:p>
          <a:p>
            <a:pPr marL="342900" indent="-342900" algn="just" eaLnBrk="0" fontAlgn="base" hangingPunct="0">
              <a:spcBef>
                <a:spcPct val="0"/>
              </a:spcBef>
              <a:spcAft>
                <a:spcPct val="0"/>
              </a:spcAft>
              <a:buFontTx/>
              <a:buChar char="-"/>
            </a:pPr>
            <a:endParaRPr lang="it-IT" dirty="0">
              <a:latin typeface="Comic Sans MS" pitchFamily="66" charset="0"/>
            </a:endParaRPr>
          </a:p>
          <a:p>
            <a:pPr marL="342900" indent="-342900" algn="just" eaLnBrk="0" fontAlgn="base" hangingPunct="0">
              <a:spcBef>
                <a:spcPct val="0"/>
              </a:spcBef>
              <a:spcAft>
                <a:spcPct val="0"/>
              </a:spcAft>
              <a:buFontTx/>
              <a:buChar char="-"/>
            </a:pPr>
            <a:r>
              <a:rPr lang="it-IT" dirty="0">
                <a:latin typeface="Comic Sans MS" pitchFamily="66" charset="0"/>
              </a:rPr>
              <a:t>Perché il Medico Competente copre una quota esigua di verbali rispetto agli altri soggetti?</a:t>
            </a:r>
          </a:p>
          <a:p>
            <a:pPr marL="800100" lvl="1" indent="-342900" algn="just" eaLnBrk="0" fontAlgn="base" hangingPunct="0">
              <a:spcBef>
                <a:spcPct val="0"/>
              </a:spcBef>
              <a:spcAft>
                <a:spcPct val="0"/>
              </a:spcAft>
              <a:buFontTx/>
              <a:buChar char="-"/>
            </a:pPr>
            <a:r>
              <a:rPr lang="it-IT" dirty="0">
                <a:latin typeface="Comic Sans MS" pitchFamily="66" charset="0"/>
              </a:rPr>
              <a:t>È corretto?</a:t>
            </a:r>
          </a:p>
          <a:p>
            <a:pPr marL="800100" lvl="1" indent="-342900" algn="just" eaLnBrk="0" fontAlgn="base" hangingPunct="0">
              <a:spcBef>
                <a:spcPct val="0"/>
              </a:spcBef>
              <a:spcAft>
                <a:spcPct val="0"/>
              </a:spcAft>
              <a:buFontTx/>
              <a:buChar char="-"/>
            </a:pPr>
            <a:r>
              <a:rPr lang="it-IT" dirty="0">
                <a:latin typeface="Comic Sans MS" pitchFamily="66" charset="0"/>
              </a:rPr>
              <a:t>Abbiamo un atteggiamento più benevolo?</a:t>
            </a:r>
          </a:p>
          <a:p>
            <a:pPr marL="800100" lvl="1" indent="-342900" algn="just" eaLnBrk="0" fontAlgn="base" hangingPunct="0">
              <a:spcBef>
                <a:spcPct val="0"/>
              </a:spcBef>
              <a:spcAft>
                <a:spcPct val="0"/>
              </a:spcAft>
              <a:buFontTx/>
              <a:buChar char="-"/>
            </a:pPr>
            <a:r>
              <a:rPr lang="it-IT" dirty="0">
                <a:latin typeface="Comic Sans MS" pitchFamily="66" charset="0"/>
              </a:rPr>
              <a:t>È più difficile documentare alcune violazioni (es. la collaborazione ala VDR)?</a:t>
            </a:r>
          </a:p>
          <a:p>
            <a:pPr marL="800100" lvl="1" indent="-342900" algn="just" eaLnBrk="0" fontAlgn="base" hangingPunct="0">
              <a:spcBef>
                <a:spcPct val="0"/>
              </a:spcBef>
              <a:spcAft>
                <a:spcPct val="0"/>
              </a:spcAft>
              <a:buFontTx/>
              <a:buChar char="-"/>
            </a:pPr>
            <a:r>
              <a:rPr lang="it-IT" dirty="0">
                <a:latin typeface="Comic Sans MS" pitchFamily="66" charset="0"/>
              </a:rPr>
              <a:t>Diamo la giusta considerazione del suo ruolo? </a:t>
            </a:r>
          </a:p>
          <a:p>
            <a:pPr marL="800100" lvl="1" indent="-342900" algn="just" eaLnBrk="0" fontAlgn="base" hangingPunct="0">
              <a:spcBef>
                <a:spcPct val="0"/>
              </a:spcBef>
              <a:spcAft>
                <a:spcPct val="0"/>
              </a:spcAft>
              <a:buFontTx/>
              <a:buChar char="-"/>
            </a:pPr>
            <a:endParaRPr lang="it-IT" dirty="0">
              <a:latin typeface="Comic Sans MS" pitchFamily="66" charset="0"/>
            </a:endParaRPr>
          </a:p>
        </p:txBody>
      </p:sp>
      <p:pic>
        <p:nvPicPr>
          <p:cNvPr id="4"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308304" y="5013176"/>
            <a:ext cx="1183432" cy="116210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708576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Altri appunti per la discussione (1)</a:t>
            </a:r>
          </a:p>
        </p:txBody>
      </p:sp>
      <p:sp>
        <p:nvSpPr>
          <p:cNvPr id="3" name="Segnaposto contenuto 2"/>
          <p:cNvSpPr>
            <a:spLocks noGrp="1"/>
          </p:cNvSpPr>
          <p:nvPr>
            <p:ph idx="1"/>
          </p:nvPr>
        </p:nvSpPr>
        <p:spPr/>
        <p:txBody>
          <a:bodyPr>
            <a:normAutofit fontScale="70000" lnSpcReduction="20000"/>
          </a:bodyPr>
          <a:lstStyle/>
          <a:p>
            <a:r>
              <a:rPr lang="it-IT" b="1" u="sng" dirty="0" smtClean="0">
                <a:latin typeface="Comic Sans MS" pitchFamily="66" charset="0"/>
              </a:rPr>
              <a:t>Risorse umane</a:t>
            </a:r>
            <a:r>
              <a:rPr lang="it-IT" b="1" dirty="0" smtClean="0">
                <a:latin typeface="Comic Sans MS" pitchFamily="66" charset="0"/>
              </a:rPr>
              <a:t>: </a:t>
            </a:r>
          </a:p>
          <a:p>
            <a:pPr lvl="1"/>
            <a:r>
              <a:rPr lang="it-IT" dirty="0" smtClean="0">
                <a:latin typeface="Comic Sans MS" pitchFamily="66" charset="0"/>
              </a:rPr>
              <a:t>Il mondo del lavoro e della sicurezza è cambiato: dobbiamo adeguare i nostri strumenti? </a:t>
            </a:r>
          </a:p>
          <a:p>
            <a:pPr lvl="1"/>
            <a:r>
              <a:rPr lang="it-IT" dirty="0" smtClean="0">
                <a:latin typeface="Comic Sans MS" pitchFamily="66" charset="0"/>
              </a:rPr>
              <a:t>Anche per realizzare i Piani Mirati di prevenzione:</a:t>
            </a:r>
          </a:p>
          <a:p>
            <a:pPr lvl="2"/>
            <a:r>
              <a:rPr lang="it-IT" dirty="0" smtClean="0">
                <a:latin typeface="Comic Sans MS" pitchFamily="66" charset="0"/>
              </a:rPr>
              <a:t>Urgente ragionare e definire </a:t>
            </a:r>
            <a:r>
              <a:rPr lang="it-IT" u="sng" dirty="0" smtClean="0">
                <a:latin typeface="Comic Sans MS" pitchFamily="66" charset="0"/>
              </a:rPr>
              <a:t>standard di riferimento per l’assetto dei Servizi</a:t>
            </a:r>
          </a:p>
          <a:p>
            <a:pPr lvl="2"/>
            <a:r>
              <a:rPr lang="it-IT" dirty="0" smtClean="0">
                <a:latin typeface="Comic Sans MS" pitchFamily="66" charset="0"/>
              </a:rPr>
              <a:t>Quali </a:t>
            </a:r>
            <a:r>
              <a:rPr lang="it-IT" u="sng" dirty="0" smtClean="0">
                <a:latin typeface="Comic Sans MS" pitchFamily="66" charset="0"/>
              </a:rPr>
              <a:t>competenze</a:t>
            </a:r>
            <a:r>
              <a:rPr lang="it-IT" dirty="0" smtClean="0">
                <a:latin typeface="Comic Sans MS" pitchFamily="66" charset="0"/>
              </a:rPr>
              <a:t>?</a:t>
            </a:r>
          </a:p>
          <a:p>
            <a:pPr lvl="2"/>
            <a:r>
              <a:rPr lang="it-IT" dirty="0" smtClean="0">
                <a:latin typeface="Comic Sans MS" pitchFamily="66" charset="0"/>
              </a:rPr>
              <a:t>Quali </a:t>
            </a:r>
            <a:r>
              <a:rPr lang="it-IT" u="sng" dirty="0" smtClean="0">
                <a:latin typeface="Comic Sans MS" pitchFamily="66" charset="0"/>
              </a:rPr>
              <a:t>professionalità</a:t>
            </a:r>
          </a:p>
          <a:p>
            <a:pPr lvl="2"/>
            <a:endParaRPr lang="it-IT" u="sng" dirty="0" smtClean="0">
              <a:latin typeface="Comic Sans MS" pitchFamily="66" charset="0"/>
            </a:endParaRPr>
          </a:p>
          <a:p>
            <a:r>
              <a:rPr lang="it-IT" b="1" u="sng" dirty="0" smtClean="0">
                <a:latin typeface="Comic Sans MS" pitchFamily="66" charset="0"/>
              </a:rPr>
              <a:t>Risorse in generale</a:t>
            </a:r>
            <a:r>
              <a:rPr lang="it-IT" b="1" dirty="0" smtClean="0">
                <a:latin typeface="Comic Sans MS" pitchFamily="66" charset="0"/>
              </a:rPr>
              <a:t>:</a:t>
            </a:r>
          </a:p>
          <a:p>
            <a:pPr lvl="1"/>
            <a:r>
              <a:rPr lang="it-IT" dirty="0" smtClean="0">
                <a:latin typeface="Comic Sans MS" pitchFamily="66" charset="0"/>
              </a:rPr>
              <a:t>Quali e quante?</a:t>
            </a:r>
          </a:p>
          <a:p>
            <a:pPr lvl="1"/>
            <a:r>
              <a:rPr lang="it-IT" dirty="0" smtClean="0">
                <a:latin typeface="Comic Sans MS" pitchFamily="66" charset="0"/>
              </a:rPr>
              <a:t>A che punto è l’utilizzo dei </a:t>
            </a:r>
            <a:r>
              <a:rPr lang="it-IT" u="sng" dirty="0" smtClean="0">
                <a:latin typeface="Comic Sans MS" pitchFamily="66" charset="0"/>
              </a:rPr>
              <a:t>fondi 758</a:t>
            </a:r>
            <a:r>
              <a:rPr lang="it-IT" dirty="0" smtClean="0">
                <a:latin typeface="Comic Sans MS" pitchFamily="66" charset="0"/>
              </a:rPr>
              <a:t>?</a:t>
            </a:r>
          </a:p>
          <a:p>
            <a:endParaRPr lang="it-IT" u="sng" dirty="0" smtClean="0">
              <a:latin typeface="Comic Sans MS" pitchFamily="66" charset="0"/>
            </a:endParaRPr>
          </a:p>
          <a:p>
            <a:r>
              <a:rPr lang="it-IT" b="1" u="sng" dirty="0" smtClean="0">
                <a:latin typeface="Comic Sans MS" pitchFamily="66" charset="0"/>
              </a:rPr>
              <a:t>Formazione</a:t>
            </a:r>
          </a:p>
          <a:p>
            <a:pPr lvl="1"/>
            <a:r>
              <a:rPr lang="it-IT" dirty="0" smtClean="0">
                <a:latin typeface="Comic Sans MS" pitchFamily="66" charset="0"/>
              </a:rPr>
              <a:t>Per realizzare e sostenere i cambiamenti previsti, è necessario programmare una formazione degli operatori</a:t>
            </a:r>
          </a:p>
          <a:p>
            <a:pPr lvl="1"/>
            <a:endParaRPr lang="it-IT" dirty="0"/>
          </a:p>
        </p:txBody>
      </p:sp>
      <p:pic>
        <p:nvPicPr>
          <p:cNvPr id="4"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716588" y="3235176"/>
            <a:ext cx="1183432" cy="116210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170527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800" b="1" dirty="0"/>
              <a:t>Lo sviluppo degli strumenti di programmazione: per una Strategia nazionale per la tutela della salute dei lavoratori</a:t>
            </a:r>
          </a:p>
        </p:txBody>
      </p:sp>
      <p:sp>
        <p:nvSpPr>
          <p:cNvPr id="3" name="Segnaposto contenuto 2"/>
          <p:cNvSpPr>
            <a:spLocks noGrp="1"/>
          </p:cNvSpPr>
          <p:nvPr>
            <p:ph idx="1"/>
          </p:nvPr>
        </p:nvSpPr>
        <p:spPr/>
        <p:txBody>
          <a:bodyPr>
            <a:normAutofit fontScale="92500"/>
          </a:bodyPr>
          <a:lstStyle/>
          <a:p>
            <a:r>
              <a:rPr lang="it-IT" dirty="0"/>
              <a:t>La nascita del Coordinamento delle regioni anni ‘90</a:t>
            </a:r>
          </a:p>
          <a:p>
            <a:r>
              <a:rPr lang="it-IT" sz="2600" dirty="0">
                <a:solidFill>
                  <a:srgbClr val="FF0000"/>
                </a:solidFill>
              </a:rPr>
              <a:t>Il protocollo sui flussi - 2002</a:t>
            </a:r>
          </a:p>
          <a:p>
            <a:r>
              <a:rPr lang="it-IT" dirty="0"/>
              <a:t>Accordi Stato regione: lo Stato fissa i LEA e assegna le risorse per realizzarli </a:t>
            </a:r>
            <a:r>
              <a:rPr lang="mr-IN" dirty="0"/>
              <a:t>–</a:t>
            </a:r>
            <a:r>
              <a:rPr lang="it-IT" dirty="0"/>
              <a:t> Regole e principi condivisi - 2004</a:t>
            </a:r>
          </a:p>
          <a:p>
            <a:r>
              <a:rPr lang="it-IT" dirty="0" err="1"/>
              <a:t>Dpcm</a:t>
            </a:r>
            <a:r>
              <a:rPr lang="it-IT" dirty="0"/>
              <a:t> dicembre 2007</a:t>
            </a:r>
          </a:p>
          <a:p>
            <a:r>
              <a:rPr lang="it-IT" dirty="0"/>
              <a:t>Piani nazionali della Prevenzione 2005-2007</a:t>
            </a:r>
          </a:p>
          <a:p>
            <a:r>
              <a:rPr lang="it-IT" dirty="0"/>
              <a:t>PNP 2010-2012</a:t>
            </a:r>
          </a:p>
          <a:p>
            <a:r>
              <a:rPr lang="it-IT" dirty="0" err="1"/>
              <a:t>Pnp</a:t>
            </a:r>
            <a:r>
              <a:rPr lang="it-IT" dirty="0"/>
              <a:t> 2014-2018/9</a:t>
            </a:r>
          </a:p>
          <a:p>
            <a:endParaRPr lang="it-IT" dirty="0"/>
          </a:p>
          <a:p>
            <a:endParaRPr lang="it-IT" dirty="0"/>
          </a:p>
        </p:txBody>
      </p:sp>
    </p:spTree>
    <p:extLst>
      <p:ext uri="{BB962C8B-B14F-4D97-AF65-F5344CB8AC3E}">
        <p14:creationId xmlns:p14="http://schemas.microsoft.com/office/powerpoint/2010/main" val="9928450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b="1" dirty="0">
                <a:solidFill>
                  <a:schemeClr val="tx2">
                    <a:lumMod val="75000"/>
                    <a:lumOff val="25000"/>
                  </a:schemeClr>
                </a:solidFill>
                <a:latin typeface="Comic Sans MS" panose="030F0702030302020204" pitchFamily="66" charset="0"/>
                <a:ea typeface="Calibri" panose="020F0502020204030204" pitchFamily="34" charset="0"/>
                <a:cs typeface="Times New Roman" panose="02020603050405020304" pitchFamily="18" charset="0"/>
              </a:rPr>
              <a:t>Altri appunti per la discussione (2)</a:t>
            </a:r>
          </a:p>
        </p:txBody>
      </p:sp>
      <p:sp>
        <p:nvSpPr>
          <p:cNvPr id="3" name="Segnaposto contenuto 2"/>
          <p:cNvSpPr>
            <a:spLocks noGrp="1"/>
          </p:cNvSpPr>
          <p:nvPr>
            <p:ph idx="1"/>
          </p:nvPr>
        </p:nvSpPr>
        <p:spPr/>
        <p:txBody>
          <a:bodyPr>
            <a:normAutofit fontScale="92500" lnSpcReduction="20000"/>
          </a:bodyPr>
          <a:lstStyle/>
          <a:p>
            <a:r>
              <a:rPr lang="it-IT" b="1" dirty="0" smtClean="0">
                <a:latin typeface="Comic Sans MS" pitchFamily="66" charset="0"/>
              </a:rPr>
              <a:t>Gli strumenti delle vigilanza:</a:t>
            </a:r>
          </a:p>
          <a:p>
            <a:pPr lvl="1"/>
            <a:r>
              <a:rPr lang="it-IT" dirty="0" smtClean="0">
                <a:latin typeface="Comic Sans MS" pitchFamily="66" charset="0"/>
              </a:rPr>
              <a:t>Nell’ottica di una </a:t>
            </a:r>
            <a:r>
              <a:rPr lang="it-IT" i="1" dirty="0" smtClean="0">
                <a:latin typeface="Comic Sans MS" pitchFamily="66" charset="0"/>
              </a:rPr>
              <a:t>nuova</a:t>
            </a:r>
            <a:r>
              <a:rPr lang="it-IT" dirty="0" smtClean="0">
                <a:latin typeface="Comic Sans MS" pitchFamily="66" charset="0"/>
              </a:rPr>
              <a:t> vigilanza anche tramite i </a:t>
            </a:r>
            <a:r>
              <a:rPr lang="it-IT" b="1" dirty="0" smtClean="0">
                <a:solidFill>
                  <a:srgbClr val="FF0000"/>
                </a:solidFill>
                <a:latin typeface="Comic Sans MS" pitchFamily="66" charset="0"/>
              </a:rPr>
              <a:t>PMP</a:t>
            </a:r>
            <a:r>
              <a:rPr lang="it-IT" dirty="0" smtClean="0">
                <a:latin typeface="Comic Sans MS" pitchFamily="66" charset="0"/>
              </a:rPr>
              <a:t>:</a:t>
            </a:r>
          </a:p>
          <a:p>
            <a:pPr lvl="2"/>
            <a:r>
              <a:rPr lang="it-IT" dirty="0" smtClean="0">
                <a:latin typeface="Comic Sans MS" pitchFamily="66" charset="0"/>
              </a:rPr>
              <a:t>rimangono adeguati gli strumenti coercitivi disponibili (prescrizione  e disposizione)?</a:t>
            </a:r>
          </a:p>
          <a:p>
            <a:pPr lvl="2"/>
            <a:r>
              <a:rPr lang="it-IT" dirty="0" smtClean="0">
                <a:latin typeface="Comic Sans MS" pitchFamily="66" charset="0"/>
              </a:rPr>
              <a:t>Non avremmo bisogno – accanto a questi - di strumenti più </a:t>
            </a:r>
            <a:r>
              <a:rPr lang="it-IT" u="sng" dirty="0" smtClean="0">
                <a:latin typeface="Comic Sans MS" pitchFamily="66" charset="0"/>
              </a:rPr>
              <a:t>flessibili o graduabili</a:t>
            </a:r>
            <a:r>
              <a:rPr lang="it-IT" dirty="0" smtClean="0">
                <a:latin typeface="Comic Sans MS" pitchFamily="66" charset="0"/>
              </a:rPr>
              <a:t>?</a:t>
            </a:r>
          </a:p>
          <a:p>
            <a:pPr lvl="2"/>
            <a:r>
              <a:rPr lang="it-IT" dirty="0" smtClean="0">
                <a:latin typeface="Comic Sans MS" pitchFamily="66" charset="0"/>
              </a:rPr>
              <a:t>A proposito di </a:t>
            </a:r>
            <a:r>
              <a:rPr lang="it-IT" b="1" dirty="0" smtClean="0">
                <a:solidFill>
                  <a:srgbClr val="FF0000"/>
                </a:solidFill>
                <a:latin typeface="Comic Sans MS" pitchFamily="66" charset="0"/>
              </a:rPr>
              <a:t>AUDIT</a:t>
            </a:r>
            <a:r>
              <a:rPr lang="it-IT" dirty="0" smtClean="0">
                <a:latin typeface="Comic Sans MS" pitchFamily="66" charset="0"/>
              </a:rPr>
              <a:t>:</a:t>
            </a:r>
          </a:p>
          <a:p>
            <a:pPr lvl="3"/>
            <a:r>
              <a:rPr lang="it-IT" dirty="0" smtClean="0">
                <a:latin typeface="Comic Sans MS" pitchFamily="66" charset="0"/>
              </a:rPr>
              <a:t>come traduciamo le “non conformità”  o le </a:t>
            </a:r>
            <a:r>
              <a:rPr lang="it-IT" i="1" dirty="0" smtClean="0">
                <a:latin typeface="Comic Sans MS" pitchFamily="66" charset="0"/>
              </a:rPr>
              <a:t>raccomandazioni</a:t>
            </a:r>
            <a:r>
              <a:rPr lang="it-IT" dirty="0" smtClean="0">
                <a:latin typeface="Comic Sans MS" pitchFamily="66" charset="0"/>
              </a:rPr>
              <a:t> di miglioramento?</a:t>
            </a:r>
          </a:p>
          <a:p>
            <a:pPr lvl="3"/>
            <a:r>
              <a:rPr lang="it-IT" dirty="0" smtClean="0">
                <a:latin typeface="Comic Sans MS" pitchFamily="66" charset="0"/>
              </a:rPr>
              <a:t>Compatibile con 758?</a:t>
            </a:r>
          </a:p>
          <a:p>
            <a:pPr lvl="3"/>
            <a:r>
              <a:rPr lang="it-IT" dirty="0" smtClean="0">
                <a:latin typeface="Comic Sans MS" pitchFamily="66" charset="0"/>
              </a:rPr>
              <a:t>Necessari indirizzi!</a:t>
            </a:r>
          </a:p>
          <a:p>
            <a:pPr lvl="2"/>
            <a:endParaRPr lang="it-IT" dirty="0" smtClean="0">
              <a:latin typeface="Comic Sans MS" pitchFamily="66" charset="0"/>
            </a:endParaRPr>
          </a:p>
          <a:p>
            <a:r>
              <a:rPr lang="it-IT" u="sng" dirty="0" smtClean="0">
                <a:latin typeface="Comic Sans MS" pitchFamily="66" charset="0"/>
              </a:rPr>
              <a:t>Uniformità</a:t>
            </a:r>
            <a:r>
              <a:rPr lang="it-IT" dirty="0" smtClean="0">
                <a:latin typeface="Comic Sans MS" pitchFamily="66" charset="0"/>
              </a:rPr>
              <a:t> della vigilanza sul territorio nazionale</a:t>
            </a:r>
          </a:p>
          <a:p>
            <a:pPr lvl="1"/>
            <a:r>
              <a:rPr lang="it-IT" dirty="0" smtClean="0">
                <a:latin typeface="Comic Sans MS" pitchFamily="66" charset="0"/>
              </a:rPr>
              <a:t>Quali strumenti a disposizione dei sistemi sanitari regionali? </a:t>
            </a:r>
          </a:p>
          <a:p>
            <a:pPr lvl="1"/>
            <a:endParaRPr lang="it-IT" dirty="0">
              <a:latin typeface="Comic Sans MS" pitchFamily="66" charset="0"/>
            </a:endParaRPr>
          </a:p>
        </p:txBody>
      </p:sp>
      <p:pic>
        <p:nvPicPr>
          <p:cNvPr id="4" name="Immagine 15" descr="Immagine correlat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630037" y="3997176"/>
            <a:ext cx="1183432" cy="116210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32510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3_Homines sapientes sapientes.jpg"/>
          <p:cNvPicPr>
            <a:picLocks noGrp="1" noChangeAspect="1"/>
          </p:cNvPicPr>
          <p:nvPr>
            <p:ph sz="half" idx="1"/>
          </p:nvPr>
        </p:nvPicPr>
        <p:blipFill rotWithShape="1">
          <a:blip r:embed="rId2" cstate="email">
            <a:extLst>
              <a:ext uri="{28A0092B-C50C-407E-A947-70E740481C1C}">
                <a14:useLocalDpi xmlns:a14="http://schemas.microsoft.com/office/drawing/2010/main" val="0"/>
              </a:ext>
            </a:extLst>
          </a:blip>
          <a:srcRect l="1" r="-294"/>
          <a:stretch/>
        </p:blipFill>
        <p:spPr>
          <a:xfrm>
            <a:off x="1708865" y="0"/>
            <a:ext cx="5377441" cy="3017838"/>
          </a:xfrm>
        </p:spPr>
      </p:pic>
      <p:sp>
        <p:nvSpPr>
          <p:cNvPr id="6" name="Segnaposto contenuto 5"/>
          <p:cNvSpPr>
            <a:spLocks noGrp="1"/>
          </p:cNvSpPr>
          <p:nvPr>
            <p:ph sz="half" idx="2"/>
          </p:nvPr>
        </p:nvSpPr>
        <p:spPr>
          <a:xfrm>
            <a:off x="454652" y="3073261"/>
            <a:ext cx="8136899" cy="2870339"/>
          </a:xfrm>
        </p:spPr>
        <p:txBody>
          <a:bodyPr>
            <a:normAutofit/>
          </a:bodyPr>
          <a:lstStyle/>
          <a:p>
            <a:endParaRPr lang="it-IT" b="1" dirty="0">
              <a:solidFill>
                <a:schemeClr val="accent1"/>
              </a:solidFill>
            </a:endParaRPr>
          </a:p>
          <a:p>
            <a:pPr marL="0" indent="0" algn="ctr">
              <a:buNone/>
            </a:pPr>
            <a:r>
              <a:rPr lang="it-IT" sz="3200" b="1" dirty="0" smtClean="0">
                <a:solidFill>
                  <a:schemeClr val="accent1"/>
                </a:solidFill>
              </a:rPr>
              <a:t>3) Definizione di controlli, assistenza, vigilanza: esiti dei lavori del GTI</a:t>
            </a:r>
          </a:p>
          <a:p>
            <a:pPr marL="0" indent="0" algn="ctr">
              <a:buNone/>
            </a:pPr>
            <a:r>
              <a:rPr lang="it-IT" sz="1600" b="1" dirty="0" smtClean="0">
                <a:solidFill>
                  <a:schemeClr val="accent1"/>
                </a:solidFill>
              </a:rPr>
              <a:t>Michele Mongillo</a:t>
            </a:r>
            <a:endParaRPr lang="it-IT" sz="1600" b="1" dirty="0">
              <a:solidFill>
                <a:schemeClr val="accent1"/>
              </a:solidFill>
            </a:endParaRPr>
          </a:p>
        </p:txBody>
      </p:sp>
    </p:spTree>
    <p:extLst>
      <p:ext uri="{BB962C8B-B14F-4D97-AF65-F5344CB8AC3E}">
        <p14:creationId xmlns:p14="http://schemas.microsoft.com/office/powerpoint/2010/main" val="8850006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contenuto 5"/>
          <p:cNvSpPr>
            <a:spLocks noGrp="1"/>
          </p:cNvSpPr>
          <p:nvPr>
            <p:ph sz="half" idx="2"/>
          </p:nvPr>
        </p:nvSpPr>
        <p:spPr>
          <a:xfrm>
            <a:off x="454652" y="3073261"/>
            <a:ext cx="8136899" cy="2870339"/>
          </a:xfrm>
        </p:spPr>
        <p:txBody>
          <a:bodyPr/>
          <a:lstStyle/>
          <a:p>
            <a:endParaRPr lang="it-IT" dirty="0">
              <a:solidFill>
                <a:schemeClr val="accent1"/>
              </a:solidFill>
            </a:endParaRPr>
          </a:p>
          <a:p>
            <a:pPr marL="0" indent="0" algn="ctr">
              <a:buNone/>
            </a:pPr>
            <a:r>
              <a:rPr lang="it-IT" sz="3200" b="1" dirty="0">
                <a:solidFill>
                  <a:schemeClr val="accent1"/>
                </a:solidFill>
              </a:rPr>
              <a:t>Esiti dei lavori del GTI SSLL</a:t>
            </a:r>
          </a:p>
        </p:txBody>
      </p:sp>
      <p:pic>
        <p:nvPicPr>
          <p:cNvPr id="7" name="Immagine 6">
            <a:extLst>
              <a:ext uri="{FF2B5EF4-FFF2-40B4-BE49-F238E27FC236}">
                <a16:creationId xmlns="" xmlns:a16="http://schemas.microsoft.com/office/drawing/2014/main" id="{3A965E9A-C7F8-4AB9-B2BE-D60917E16DE8}"/>
              </a:ext>
            </a:extLst>
          </p:cNvPr>
          <p:cNvPicPr>
            <a:picLocks noChangeAspect="1"/>
          </p:cNvPicPr>
          <p:nvPr/>
        </p:nvPicPr>
        <p:blipFill rotWithShape="1">
          <a:blip r:embed="rId3"/>
          <a:srcRect t="5951" b="29224"/>
          <a:stretch/>
        </p:blipFill>
        <p:spPr>
          <a:xfrm>
            <a:off x="1590994" y="0"/>
            <a:ext cx="5962012" cy="3076625"/>
          </a:xfrm>
          <a:prstGeom prst="rect">
            <a:avLst/>
          </a:prstGeom>
          <a:ln>
            <a:solidFill>
              <a:schemeClr val="accent1"/>
            </a:solidFill>
          </a:ln>
        </p:spPr>
      </p:pic>
    </p:spTree>
    <p:extLst>
      <p:ext uri="{BB962C8B-B14F-4D97-AF65-F5344CB8AC3E}">
        <p14:creationId xmlns:p14="http://schemas.microsoft.com/office/powerpoint/2010/main" val="527092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La strategia</a:t>
            </a:r>
          </a:p>
        </p:txBody>
      </p:sp>
      <p:sp>
        <p:nvSpPr>
          <p:cNvPr id="3" name="Segnaposto contenuto 2"/>
          <p:cNvSpPr>
            <a:spLocks noGrp="1"/>
          </p:cNvSpPr>
          <p:nvPr>
            <p:ph idx="1"/>
          </p:nvPr>
        </p:nvSpPr>
        <p:spPr/>
        <p:txBody>
          <a:bodyPr>
            <a:normAutofit/>
          </a:bodyPr>
          <a:lstStyle/>
          <a:p>
            <a:pPr algn="just"/>
            <a:r>
              <a:rPr lang="it-IT" dirty="0"/>
              <a:t>La tutela della salute negli ambienti di lavoro contribuisce in modo determinante a sostenere la </a:t>
            </a:r>
            <a:r>
              <a:rPr lang="it-IT" b="1" dirty="0"/>
              <a:t>ripresa</a:t>
            </a:r>
            <a:r>
              <a:rPr lang="it-IT" dirty="0"/>
              <a:t> economica</a:t>
            </a:r>
          </a:p>
          <a:p>
            <a:pPr algn="just"/>
            <a:r>
              <a:rPr lang="it-IT" dirty="0"/>
              <a:t>Il sistema istituzionale deve essere in grado, con trasparenza ed equità, di garantire il rispetto delle tutele e allo stesso tempo di favorire un modello di sviluppo economico che metta al centro la salute di chi lavora, affiancando all’attività di repressione, importante ma non esclusiva, l’attività di </a:t>
            </a:r>
            <a:r>
              <a:rPr lang="it-IT" b="1" dirty="0"/>
              <a:t>assistenza</a:t>
            </a:r>
          </a:p>
        </p:txBody>
      </p:sp>
    </p:spTree>
    <p:extLst>
      <p:ext uri="{BB962C8B-B14F-4D97-AF65-F5344CB8AC3E}">
        <p14:creationId xmlns:p14="http://schemas.microsoft.com/office/powerpoint/2010/main" val="19297868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Controllo: una nuova definizione</a:t>
            </a:r>
          </a:p>
        </p:txBody>
      </p:sp>
      <p:sp>
        <p:nvSpPr>
          <p:cNvPr id="3" name="Segnaposto contenuto 2"/>
          <p:cNvSpPr>
            <a:spLocks noGrp="1"/>
          </p:cNvSpPr>
          <p:nvPr>
            <p:ph idx="1"/>
          </p:nvPr>
        </p:nvSpPr>
        <p:spPr>
          <a:solidFill>
            <a:schemeClr val="bg1"/>
          </a:solidFill>
          <a:ln>
            <a:solidFill>
              <a:schemeClr val="accent1"/>
            </a:solidFill>
          </a:ln>
        </p:spPr>
        <p:txBody>
          <a:bodyPr>
            <a:normAutofit fontScale="92500" lnSpcReduction="10000"/>
          </a:bodyPr>
          <a:lstStyle/>
          <a:p>
            <a:pPr marL="0" indent="0">
              <a:lnSpc>
                <a:spcPct val="110000"/>
              </a:lnSpc>
              <a:spcBef>
                <a:spcPts val="0"/>
              </a:spcBef>
              <a:buNone/>
            </a:pPr>
            <a:r>
              <a:rPr lang="it-IT" b="1" dirty="0">
                <a:solidFill>
                  <a:srgbClr val="2C7C9F"/>
                </a:solidFill>
              </a:rPr>
              <a:t>Accesso ispettivo</a:t>
            </a:r>
          </a:p>
          <a:p>
            <a:pPr marL="0" indent="0">
              <a:lnSpc>
                <a:spcPct val="110000"/>
              </a:lnSpc>
              <a:spcBef>
                <a:spcPts val="0"/>
              </a:spcBef>
              <a:buNone/>
            </a:pPr>
            <a:r>
              <a:rPr lang="it-IT" sz="1900" dirty="0"/>
              <a:t>presso la singola azienda/cantiere</a:t>
            </a:r>
          </a:p>
          <a:p>
            <a:pPr marL="0" indent="0">
              <a:lnSpc>
                <a:spcPct val="110000"/>
              </a:lnSpc>
              <a:buNone/>
            </a:pPr>
            <a:r>
              <a:rPr lang="it-IT" b="1" dirty="0">
                <a:solidFill>
                  <a:srgbClr val="2C7C9F"/>
                </a:solidFill>
              </a:rPr>
              <a:t>Verifica documentale</a:t>
            </a:r>
          </a:p>
          <a:p>
            <a:pPr marL="0" indent="0" algn="just">
              <a:lnSpc>
                <a:spcPct val="110000"/>
              </a:lnSpc>
              <a:spcBef>
                <a:spcPts val="0"/>
              </a:spcBef>
              <a:buNone/>
            </a:pPr>
            <a:r>
              <a:rPr lang="it-IT" sz="1900" dirty="0"/>
              <a:t>effettuata in assenza di accesso ispettivo, la cui esecuzione discenda da un disposto normativo o esplichi un’attività istituzionale e sia tracciata nei registri/archivi/sistemi locali</a:t>
            </a:r>
          </a:p>
          <a:p>
            <a:pPr marL="0" indent="0">
              <a:lnSpc>
                <a:spcPct val="110000"/>
              </a:lnSpc>
              <a:buNone/>
            </a:pPr>
            <a:r>
              <a:rPr lang="it-IT" b="1" dirty="0">
                <a:solidFill>
                  <a:srgbClr val="2C7C9F"/>
                </a:solidFill>
              </a:rPr>
              <a:t>Percorsi di prevenzione strutturati</a:t>
            </a:r>
          </a:p>
          <a:p>
            <a:pPr marL="0" indent="0" algn="just">
              <a:lnSpc>
                <a:spcPct val="110000"/>
              </a:lnSpc>
              <a:spcBef>
                <a:spcPts val="0"/>
              </a:spcBef>
              <a:buNone/>
            </a:pPr>
            <a:r>
              <a:rPr lang="it-IT" sz="1900" dirty="0"/>
              <a:t>intesi quali percorsi rivolti ad un numero definito di aziende che, in ragione di eventi sentinella/nuovi disposti normativi/linee di indirizzo, sono coinvolte in incontri/riunioni/seminari, oltre che in controlli di cui ai punti precedenti, di durata temporale definita e finalizzati alla verifica dell’adozione di specifiche misure di tutela</a:t>
            </a:r>
          </a:p>
        </p:txBody>
      </p:sp>
    </p:spTree>
    <p:extLst>
      <p:ext uri="{BB962C8B-B14F-4D97-AF65-F5344CB8AC3E}">
        <p14:creationId xmlns:p14="http://schemas.microsoft.com/office/powerpoint/2010/main" val="4599594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Azioni</a:t>
            </a:r>
          </a:p>
        </p:txBody>
      </p:sp>
      <p:sp>
        <p:nvSpPr>
          <p:cNvPr id="3" name="Segnaposto contenuto 2"/>
          <p:cNvSpPr>
            <a:spLocks noGrp="1"/>
          </p:cNvSpPr>
          <p:nvPr>
            <p:ph idx="1"/>
          </p:nvPr>
        </p:nvSpPr>
        <p:spPr>
          <a:xfrm>
            <a:off x="549275" y="1600201"/>
            <a:ext cx="8042276" cy="4343400"/>
          </a:xfrm>
        </p:spPr>
        <p:txBody>
          <a:bodyPr>
            <a:normAutofit/>
          </a:bodyPr>
          <a:lstStyle/>
          <a:p>
            <a:pPr marL="0" indent="0" algn="just">
              <a:buNone/>
            </a:pPr>
            <a:r>
              <a:rPr lang="it-IT" sz="2000" dirty="0"/>
              <a:t>Gli esiti di tali riflessioni si sono concretizzati in una proposta di </a:t>
            </a:r>
            <a:r>
              <a:rPr lang="it-IT" sz="2000" b="1" dirty="0">
                <a:solidFill>
                  <a:srgbClr val="2C7C9F"/>
                </a:solidFill>
              </a:rPr>
              <a:t>accordo</a:t>
            </a:r>
            <a:r>
              <a:rPr lang="it-IT" sz="2000" dirty="0"/>
              <a:t> tra Regioni/Provincie Autonome e organi centrali da formalizzare in Conferenza Stato-Regioni</a:t>
            </a:r>
          </a:p>
        </p:txBody>
      </p:sp>
      <p:pic>
        <p:nvPicPr>
          <p:cNvPr id="4" name="Immagine 3">
            <a:extLst>
              <a:ext uri="{FF2B5EF4-FFF2-40B4-BE49-F238E27FC236}">
                <a16:creationId xmlns="" xmlns:a16="http://schemas.microsoft.com/office/drawing/2014/main" id="{EDE23C66-1D29-4CE0-8718-D1A0D1FC2DC2}"/>
              </a:ext>
            </a:extLst>
          </p:cNvPr>
          <p:cNvPicPr>
            <a:picLocks noChangeAspect="1"/>
          </p:cNvPicPr>
          <p:nvPr/>
        </p:nvPicPr>
        <p:blipFill rotWithShape="1">
          <a:blip r:embed="rId2"/>
          <a:srcRect t="5951" b="29224"/>
          <a:stretch/>
        </p:blipFill>
        <p:spPr>
          <a:xfrm>
            <a:off x="756841" y="2922104"/>
            <a:ext cx="7627143" cy="3935896"/>
          </a:xfrm>
          <a:prstGeom prst="rect">
            <a:avLst/>
          </a:prstGeom>
          <a:ln>
            <a:solidFill>
              <a:schemeClr val="accent1"/>
            </a:solidFill>
          </a:ln>
        </p:spPr>
      </p:pic>
    </p:spTree>
    <p:extLst>
      <p:ext uri="{BB962C8B-B14F-4D97-AF65-F5344CB8AC3E}">
        <p14:creationId xmlns:p14="http://schemas.microsoft.com/office/powerpoint/2010/main" val="25234805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 xmlns:a16="http://schemas.microsoft.com/office/drawing/2014/main" id="{836A09E2-9BF2-4478-8007-CE39DF0BB6E1}"/>
              </a:ext>
            </a:extLst>
          </p:cNvPr>
          <p:cNvPicPr>
            <a:picLocks noChangeAspect="1"/>
          </p:cNvPicPr>
          <p:nvPr/>
        </p:nvPicPr>
        <p:blipFill rotWithShape="1">
          <a:blip r:embed="rId2"/>
          <a:srcRect l="6447" t="11048" r="7024" b="15926"/>
          <a:stretch/>
        </p:blipFill>
        <p:spPr>
          <a:xfrm>
            <a:off x="640080" y="613954"/>
            <a:ext cx="7863840" cy="5630091"/>
          </a:xfrm>
          <a:prstGeom prst="rect">
            <a:avLst/>
          </a:prstGeom>
          <a:ln>
            <a:solidFill>
              <a:schemeClr val="accent1"/>
            </a:solidFill>
          </a:ln>
        </p:spPr>
      </p:pic>
      <p:cxnSp>
        <p:nvCxnSpPr>
          <p:cNvPr id="13" name="Connettore diritto 12">
            <a:extLst>
              <a:ext uri="{FF2B5EF4-FFF2-40B4-BE49-F238E27FC236}">
                <a16:creationId xmlns="" xmlns:a16="http://schemas.microsoft.com/office/drawing/2014/main" id="{5CB40614-2102-4681-B3CC-F9EB75D2597D}"/>
              </a:ext>
            </a:extLst>
          </p:cNvPr>
          <p:cNvCxnSpPr/>
          <p:nvPr/>
        </p:nvCxnSpPr>
        <p:spPr>
          <a:xfrm>
            <a:off x="4572000" y="1202635"/>
            <a:ext cx="3786809"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4" name="Connettore diritto 13">
            <a:extLst>
              <a:ext uri="{FF2B5EF4-FFF2-40B4-BE49-F238E27FC236}">
                <a16:creationId xmlns="" xmlns:a16="http://schemas.microsoft.com/office/drawing/2014/main" id="{871CDD61-C00D-4AD5-8B88-ADFDD6B26ECD}"/>
              </a:ext>
            </a:extLst>
          </p:cNvPr>
          <p:cNvCxnSpPr>
            <a:cxnSpLocks/>
          </p:cNvCxnSpPr>
          <p:nvPr/>
        </p:nvCxnSpPr>
        <p:spPr>
          <a:xfrm>
            <a:off x="785191" y="1424610"/>
            <a:ext cx="5963479" cy="0"/>
          </a:xfrm>
          <a:prstGeom prst="line">
            <a:avLst/>
          </a:prstGeom>
          <a:ln w="38100"/>
        </p:spPr>
        <p:style>
          <a:lnRef idx="1">
            <a:schemeClr val="accent6"/>
          </a:lnRef>
          <a:fillRef idx="0">
            <a:schemeClr val="accent6"/>
          </a:fillRef>
          <a:effectRef idx="0">
            <a:schemeClr val="accent6"/>
          </a:effectRef>
          <a:fontRef idx="minor">
            <a:schemeClr val="tx1"/>
          </a:fontRef>
        </p:style>
      </p:cxnSp>
      <p:sp>
        <p:nvSpPr>
          <p:cNvPr id="24" name="Rettangolo 23">
            <a:extLst>
              <a:ext uri="{FF2B5EF4-FFF2-40B4-BE49-F238E27FC236}">
                <a16:creationId xmlns="" xmlns:a16="http://schemas.microsoft.com/office/drawing/2014/main" id="{EC829FCE-E438-45AB-BD95-11CCB2771DCD}"/>
              </a:ext>
            </a:extLst>
          </p:cNvPr>
          <p:cNvSpPr/>
          <p:nvPr/>
        </p:nvSpPr>
        <p:spPr>
          <a:xfrm>
            <a:off x="1063487" y="3428999"/>
            <a:ext cx="7295322" cy="496957"/>
          </a:xfrm>
          <a:prstGeom prst="rect">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73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 xmlns:a16="http://schemas.microsoft.com/office/drawing/2014/main" id="{767E2D3E-B038-4935-9955-527C64BDE9E6}"/>
              </a:ext>
            </a:extLst>
          </p:cNvPr>
          <p:cNvPicPr>
            <a:picLocks noChangeAspect="1"/>
          </p:cNvPicPr>
          <p:nvPr/>
        </p:nvPicPr>
        <p:blipFill rotWithShape="1">
          <a:blip r:embed="rId2"/>
          <a:srcRect l="6161" t="5058" r="6161" b="60038"/>
          <a:stretch/>
        </p:blipFill>
        <p:spPr>
          <a:xfrm>
            <a:off x="623286" y="1341783"/>
            <a:ext cx="7897428" cy="3140764"/>
          </a:xfrm>
          <a:prstGeom prst="rect">
            <a:avLst/>
          </a:prstGeom>
          <a:ln>
            <a:solidFill>
              <a:schemeClr val="accent1"/>
            </a:solidFill>
          </a:ln>
        </p:spPr>
      </p:pic>
      <p:cxnSp>
        <p:nvCxnSpPr>
          <p:cNvPr id="5" name="Connettore diritto 4">
            <a:extLst>
              <a:ext uri="{FF2B5EF4-FFF2-40B4-BE49-F238E27FC236}">
                <a16:creationId xmlns="" xmlns:a16="http://schemas.microsoft.com/office/drawing/2014/main" id="{A73BFA91-789E-4A9E-8325-3AF698E5D8F0}"/>
              </a:ext>
            </a:extLst>
          </p:cNvPr>
          <p:cNvCxnSpPr>
            <a:cxnSpLocks/>
          </p:cNvCxnSpPr>
          <p:nvPr/>
        </p:nvCxnSpPr>
        <p:spPr>
          <a:xfrm>
            <a:off x="5088834" y="2110410"/>
            <a:ext cx="3160644"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7" name="Connettore diritto 6">
            <a:extLst>
              <a:ext uri="{FF2B5EF4-FFF2-40B4-BE49-F238E27FC236}">
                <a16:creationId xmlns="" xmlns:a16="http://schemas.microsoft.com/office/drawing/2014/main" id="{B0469500-2A63-4D6F-97AF-EC160FA26AA0}"/>
              </a:ext>
            </a:extLst>
          </p:cNvPr>
          <p:cNvCxnSpPr>
            <a:cxnSpLocks/>
          </p:cNvCxnSpPr>
          <p:nvPr/>
        </p:nvCxnSpPr>
        <p:spPr>
          <a:xfrm>
            <a:off x="884582" y="2329071"/>
            <a:ext cx="7364896"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9" name="Connettore diritto 8">
            <a:extLst>
              <a:ext uri="{FF2B5EF4-FFF2-40B4-BE49-F238E27FC236}">
                <a16:creationId xmlns="" xmlns:a16="http://schemas.microsoft.com/office/drawing/2014/main" id="{74ADD8AE-0AAB-46A5-8158-9EE12ED8941A}"/>
              </a:ext>
            </a:extLst>
          </p:cNvPr>
          <p:cNvCxnSpPr>
            <a:cxnSpLocks/>
          </p:cNvCxnSpPr>
          <p:nvPr/>
        </p:nvCxnSpPr>
        <p:spPr>
          <a:xfrm>
            <a:off x="889552" y="2527855"/>
            <a:ext cx="7364896"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0" name="Connettore diritto 9">
            <a:extLst>
              <a:ext uri="{FF2B5EF4-FFF2-40B4-BE49-F238E27FC236}">
                <a16:creationId xmlns="" xmlns:a16="http://schemas.microsoft.com/office/drawing/2014/main" id="{368A93E6-39D2-4857-AA1E-FED43C6E129C}"/>
              </a:ext>
            </a:extLst>
          </p:cNvPr>
          <p:cNvCxnSpPr>
            <a:cxnSpLocks/>
          </p:cNvCxnSpPr>
          <p:nvPr/>
        </p:nvCxnSpPr>
        <p:spPr>
          <a:xfrm>
            <a:off x="884582" y="2759768"/>
            <a:ext cx="4104861"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2" name="Connettore diritto 11">
            <a:extLst>
              <a:ext uri="{FF2B5EF4-FFF2-40B4-BE49-F238E27FC236}">
                <a16:creationId xmlns="" xmlns:a16="http://schemas.microsoft.com/office/drawing/2014/main" id="{7A992925-9AB2-4E9A-A46F-92155B5CB922}"/>
              </a:ext>
            </a:extLst>
          </p:cNvPr>
          <p:cNvCxnSpPr>
            <a:cxnSpLocks/>
          </p:cNvCxnSpPr>
          <p:nvPr/>
        </p:nvCxnSpPr>
        <p:spPr>
          <a:xfrm>
            <a:off x="1653207" y="4171123"/>
            <a:ext cx="6596271"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4" name="Connettore diritto 13">
            <a:extLst>
              <a:ext uri="{FF2B5EF4-FFF2-40B4-BE49-F238E27FC236}">
                <a16:creationId xmlns="" xmlns:a16="http://schemas.microsoft.com/office/drawing/2014/main" id="{8D69557D-69DD-46D8-AB4A-2D7126B879BD}"/>
              </a:ext>
            </a:extLst>
          </p:cNvPr>
          <p:cNvCxnSpPr>
            <a:cxnSpLocks/>
          </p:cNvCxnSpPr>
          <p:nvPr/>
        </p:nvCxnSpPr>
        <p:spPr>
          <a:xfrm>
            <a:off x="889552" y="4403035"/>
            <a:ext cx="4268857" cy="0"/>
          </a:xfrm>
          <a:prstGeom prst="line">
            <a:avLst/>
          </a:prstGeom>
          <a:ln w="3810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12816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 xmlns:a16="http://schemas.microsoft.com/office/drawing/2014/main" id="{767E2D3E-B038-4935-9955-527C64BDE9E6}"/>
              </a:ext>
            </a:extLst>
          </p:cNvPr>
          <p:cNvPicPr>
            <a:picLocks noChangeAspect="1"/>
          </p:cNvPicPr>
          <p:nvPr/>
        </p:nvPicPr>
        <p:blipFill rotWithShape="1">
          <a:blip r:embed="rId2"/>
          <a:srcRect l="6270" t="38948" r="6219"/>
          <a:stretch/>
        </p:blipFill>
        <p:spPr>
          <a:xfrm>
            <a:off x="714418" y="740465"/>
            <a:ext cx="7715164" cy="5377070"/>
          </a:xfrm>
          <a:prstGeom prst="rect">
            <a:avLst/>
          </a:prstGeom>
          <a:ln>
            <a:solidFill>
              <a:schemeClr val="accent1"/>
            </a:solidFill>
          </a:ln>
        </p:spPr>
      </p:pic>
      <p:cxnSp>
        <p:nvCxnSpPr>
          <p:cNvPr id="3" name="Connettore diritto 2">
            <a:extLst>
              <a:ext uri="{FF2B5EF4-FFF2-40B4-BE49-F238E27FC236}">
                <a16:creationId xmlns="" xmlns:a16="http://schemas.microsoft.com/office/drawing/2014/main" id="{74E93C2E-3AC1-456A-A15B-FBF191F65AC5}"/>
              </a:ext>
            </a:extLst>
          </p:cNvPr>
          <p:cNvCxnSpPr>
            <a:cxnSpLocks/>
          </p:cNvCxnSpPr>
          <p:nvPr/>
        </p:nvCxnSpPr>
        <p:spPr>
          <a:xfrm>
            <a:off x="1838740" y="1073426"/>
            <a:ext cx="606286"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5" name="Connettore diritto 4">
            <a:extLst>
              <a:ext uri="{FF2B5EF4-FFF2-40B4-BE49-F238E27FC236}">
                <a16:creationId xmlns="" xmlns:a16="http://schemas.microsoft.com/office/drawing/2014/main" id="{7D9953FD-2367-4E30-8059-5589ED9CD647}"/>
              </a:ext>
            </a:extLst>
          </p:cNvPr>
          <p:cNvCxnSpPr>
            <a:cxnSpLocks/>
          </p:cNvCxnSpPr>
          <p:nvPr/>
        </p:nvCxnSpPr>
        <p:spPr>
          <a:xfrm>
            <a:off x="5449957" y="1073426"/>
            <a:ext cx="2014330"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7" name="Connettore diritto 6">
            <a:extLst>
              <a:ext uri="{FF2B5EF4-FFF2-40B4-BE49-F238E27FC236}">
                <a16:creationId xmlns="" xmlns:a16="http://schemas.microsoft.com/office/drawing/2014/main" id="{03DE4351-8DBF-4BBF-B1E6-2375EC734D7A}"/>
              </a:ext>
            </a:extLst>
          </p:cNvPr>
          <p:cNvCxnSpPr>
            <a:cxnSpLocks/>
          </p:cNvCxnSpPr>
          <p:nvPr/>
        </p:nvCxnSpPr>
        <p:spPr>
          <a:xfrm>
            <a:off x="3177210" y="1265582"/>
            <a:ext cx="1394790"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9" name="Connettore diritto 8">
            <a:extLst>
              <a:ext uri="{FF2B5EF4-FFF2-40B4-BE49-F238E27FC236}">
                <a16:creationId xmlns="" xmlns:a16="http://schemas.microsoft.com/office/drawing/2014/main" id="{064E9C7C-04A7-414B-B1EF-526E1D925F07}"/>
              </a:ext>
            </a:extLst>
          </p:cNvPr>
          <p:cNvCxnSpPr>
            <a:cxnSpLocks/>
          </p:cNvCxnSpPr>
          <p:nvPr/>
        </p:nvCxnSpPr>
        <p:spPr>
          <a:xfrm>
            <a:off x="954158" y="1696277"/>
            <a:ext cx="1600199"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1" name="Connettore diritto 10">
            <a:extLst>
              <a:ext uri="{FF2B5EF4-FFF2-40B4-BE49-F238E27FC236}">
                <a16:creationId xmlns="" xmlns:a16="http://schemas.microsoft.com/office/drawing/2014/main" id="{1D4328AE-96B6-4166-B0D3-376F6930C521}"/>
              </a:ext>
            </a:extLst>
          </p:cNvPr>
          <p:cNvCxnSpPr>
            <a:cxnSpLocks/>
          </p:cNvCxnSpPr>
          <p:nvPr/>
        </p:nvCxnSpPr>
        <p:spPr>
          <a:xfrm>
            <a:off x="7795593" y="1470990"/>
            <a:ext cx="364433"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3" name="Connettore diritto 12">
            <a:extLst>
              <a:ext uri="{FF2B5EF4-FFF2-40B4-BE49-F238E27FC236}">
                <a16:creationId xmlns="" xmlns:a16="http://schemas.microsoft.com/office/drawing/2014/main" id="{270A7E10-CAB3-4673-8F09-9D7FBD1130A1}"/>
              </a:ext>
            </a:extLst>
          </p:cNvPr>
          <p:cNvCxnSpPr>
            <a:cxnSpLocks/>
          </p:cNvCxnSpPr>
          <p:nvPr/>
        </p:nvCxnSpPr>
        <p:spPr>
          <a:xfrm>
            <a:off x="3588027" y="4157870"/>
            <a:ext cx="3955773"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5" name="Connettore diritto 14">
            <a:extLst>
              <a:ext uri="{FF2B5EF4-FFF2-40B4-BE49-F238E27FC236}">
                <a16:creationId xmlns="" xmlns:a16="http://schemas.microsoft.com/office/drawing/2014/main" id="{E1244C22-CECA-469A-8F11-8C46AC4DDDD2}"/>
              </a:ext>
            </a:extLst>
          </p:cNvPr>
          <p:cNvCxnSpPr>
            <a:cxnSpLocks/>
          </p:cNvCxnSpPr>
          <p:nvPr/>
        </p:nvCxnSpPr>
        <p:spPr>
          <a:xfrm>
            <a:off x="954158" y="5125278"/>
            <a:ext cx="7205868" cy="0"/>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8" name="Connettore diritto 17">
            <a:extLst>
              <a:ext uri="{FF2B5EF4-FFF2-40B4-BE49-F238E27FC236}">
                <a16:creationId xmlns="" xmlns:a16="http://schemas.microsoft.com/office/drawing/2014/main" id="{80FEF63F-1403-415B-A37E-0DF2042370A8}"/>
              </a:ext>
            </a:extLst>
          </p:cNvPr>
          <p:cNvCxnSpPr>
            <a:cxnSpLocks/>
          </p:cNvCxnSpPr>
          <p:nvPr/>
        </p:nvCxnSpPr>
        <p:spPr>
          <a:xfrm>
            <a:off x="944219" y="5327373"/>
            <a:ext cx="4581938" cy="0"/>
          </a:xfrm>
          <a:prstGeom prst="line">
            <a:avLst/>
          </a:prstGeom>
          <a:ln w="3810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714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Azioni</a:t>
            </a:r>
          </a:p>
        </p:txBody>
      </p:sp>
      <p:sp>
        <p:nvSpPr>
          <p:cNvPr id="3" name="Segnaposto contenuto 2"/>
          <p:cNvSpPr>
            <a:spLocks noGrp="1"/>
          </p:cNvSpPr>
          <p:nvPr>
            <p:ph idx="1"/>
          </p:nvPr>
        </p:nvSpPr>
        <p:spPr/>
        <p:txBody>
          <a:bodyPr>
            <a:normAutofit/>
          </a:bodyPr>
          <a:lstStyle/>
          <a:p>
            <a:pPr marL="0" indent="0">
              <a:buNone/>
            </a:pPr>
            <a:r>
              <a:rPr lang="it-IT" sz="2000" b="1" dirty="0"/>
              <a:t>19.10.2018 </a:t>
            </a:r>
            <a:r>
              <a:rPr lang="it-IT" sz="2000" dirty="0"/>
              <a:t>Note per </a:t>
            </a:r>
            <a:r>
              <a:rPr lang="it-IT" sz="2000" b="1" dirty="0">
                <a:solidFill>
                  <a:srgbClr val="2C7C9F"/>
                </a:solidFill>
              </a:rPr>
              <a:t>Ministro della Salute </a:t>
            </a:r>
            <a:r>
              <a:rPr lang="it-IT" sz="2000" dirty="0"/>
              <a:t>e </a:t>
            </a:r>
            <a:r>
              <a:rPr lang="it-IT" sz="2000" b="1" dirty="0">
                <a:solidFill>
                  <a:srgbClr val="2C7C9F"/>
                </a:solidFill>
              </a:rPr>
              <a:t>Ministro del Lavoro e delle Politiche Sociali</a:t>
            </a:r>
          </a:p>
        </p:txBody>
      </p:sp>
      <p:pic>
        <p:nvPicPr>
          <p:cNvPr id="4" name="Immagine 3">
            <a:extLst>
              <a:ext uri="{FF2B5EF4-FFF2-40B4-BE49-F238E27FC236}">
                <a16:creationId xmlns="" xmlns:a16="http://schemas.microsoft.com/office/drawing/2014/main" id="{3D22DB9C-9045-4293-82C6-3ADF32D95EA9}"/>
              </a:ext>
            </a:extLst>
          </p:cNvPr>
          <p:cNvPicPr>
            <a:picLocks noChangeAspect="1"/>
          </p:cNvPicPr>
          <p:nvPr/>
        </p:nvPicPr>
        <p:blipFill rotWithShape="1">
          <a:blip r:embed="rId2"/>
          <a:srcRect b="23337"/>
          <a:stretch/>
        </p:blipFill>
        <p:spPr>
          <a:xfrm>
            <a:off x="1076015" y="2514600"/>
            <a:ext cx="6988795" cy="4343400"/>
          </a:xfrm>
          <a:prstGeom prst="rect">
            <a:avLst/>
          </a:prstGeom>
          <a:ln>
            <a:solidFill>
              <a:schemeClr val="accent1"/>
            </a:solidFill>
          </a:ln>
        </p:spPr>
      </p:pic>
    </p:spTree>
    <p:extLst>
      <p:ext uri="{BB962C8B-B14F-4D97-AF65-F5344CB8AC3E}">
        <p14:creationId xmlns:p14="http://schemas.microsoft.com/office/powerpoint/2010/main" val="1366941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23900" y="336550"/>
            <a:ext cx="7556500" cy="1054100"/>
          </a:xfrm>
          <a:solidFill>
            <a:srgbClr val="CCFFCC"/>
          </a:solidFill>
        </p:spPr>
        <p:txBody>
          <a:bodyPr/>
          <a:lstStyle/>
          <a:p>
            <a:pPr eaLnBrk="1" hangingPunct="1">
              <a:defRPr/>
            </a:pPr>
            <a:r>
              <a:rPr lang="it-IT" sz="3000" dirty="0">
                <a:solidFill>
                  <a:srgbClr val="CC0000"/>
                </a:solidFill>
                <a:latin typeface="Arial Black" charset="0"/>
                <a:cs typeface="+mj-cs"/>
              </a:rPr>
              <a:t>Protocollo tra </a:t>
            </a:r>
            <a:r>
              <a:rPr lang="it-IT" sz="3000" dirty="0" err="1">
                <a:solidFill>
                  <a:srgbClr val="CC0000"/>
                </a:solidFill>
                <a:latin typeface="Arial Black" charset="0"/>
                <a:cs typeface="+mj-cs"/>
              </a:rPr>
              <a:t>Inail</a:t>
            </a:r>
            <a:r>
              <a:rPr lang="it-IT" sz="3000" dirty="0">
                <a:solidFill>
                  <a:srgbClr val="CC0000"/>
                </a:solidFill>
                <a:latin typeface="Arial Black" charset="0"/>
                <a:cs typeface="+mj-cs"/>
              </a:rPr>
              <a:t>-Regioni e </a:t>
            </a:r>
            <a:r>
              <a:rPr lang="it-IT" sz="3000" dirty="0" err="1">
                <a:solidFill>
                  <a:srgbClr val="CC0000"/>
                </a:solidFill>
                <a:latin typeface="Arial Black" charset="0"/>
                <a:cs typeface="+mj-cs"/>
              </a:rPr>
              <a:t>Ispesl</a:t>
            </a:r>
            <a:r>
              <a:rPr lang="it-IT" sz="3000" dirty="0">
                <a:solidFill>
                  <a:srgbClr val="CC0000"/>
                </a:solidFill>
                <a:latin typeface="Arial Black" charset="0"/>
                <a:cs typeface="+mj-cs"/>
              </a:rPr>
              <a:t> - 2002</a:t>
            </a:r>
            <a:endParaRPr lang="it-IT" dirty="0">
              <a:cs typeface="+mj-cs"/>
            </a:endParaRPr>
          </a:p>
        </p:txBody>
      </p:sp>
      <p:sp>
        <p:nvSpPr>
          <p:cNvPr id="27651" name="Rectangle 3"/>
          <p:cNvSpPr>
            <a:spLocks noGrp="1" noChangeArrowheads="1"/>
          </p:cNvSpPr>
          <p:nvPr>
            <p:ph idx="1"/>
          </p:nvPr>
        </p:nvSpPr>
        <p:spPr>
          <a:xfrm>
            <a:off x="685800" y="1524000"/>
            <a:ext cx="7848600" cy="3869889"/>
          </a:xfrm>
        </p:spPr>
        <p:txBody>
          <a:bodyPr/>
          <a:lstStyle/>
          <a:p>
            <a:pPr algn="ctr" eaLnBrk="1" hangingPunct="1">
              <a:buFont typeface="Wingdings" charset="0"/>
              <a:buNone/>
              <a:defRPr/>
            </a:pPr>
            <a:r>
              <a:rPr lang="it-IT" sz="2800" dirty="0">
                <a:solidFill>
                  <a:srgbClr val="000099"/>
                </a:solidFill>
                <a:cs typeface="+mn-cs"/>
              </a:rPr>
              <a:t>Dal sistema informativo alla programmazione/pianificazione delle azioni e degli interventi di:</a:t>
            </a:r>
            <a:endParaRPr lang="it-IT" sz="2000" dirty="0">
              <a:solidFill>
                <a:srgbClr val="000099"/>
              </a:solidFill>
              <a:cs typeface="+mn-cs"/>
            </a:endParaRPr>
          </a:p>
          <a:p>
            <a:pPr eaLnBrk="1" hangingPunct="1">
              <a:defRPr/>
            </a:pPr>
            <a:r>
              <a:rPr lang="it-IT" dirty="0">
                <a:solidFill>
                  <a:srgbClr val="000099"/>
                </a:solidFill>
                <a:cs typeface="+mn-cs"/>
              </a:rPr>
              <a:t>Prevenzione e vigilanza</a:t>
            </a:r>
          </a:p>
          <a:p>
            <a:pPr>
              <a:defRPr/>
            </a:pPr>
            <a:r>
              <a:rPr lang="it-IT" dirty="0">
                <a:solidFill>
                  <a:srgbClr val="000099"/>
                </a:solidFill>
                <a:cs typeface="+mn-cs"/>
              </a:rPr>
              <a:t>informazione, assistenza</a:t>
            </a:r>
          </a:p>
          <a:p>
            <a:pPr eaLnBrk="1" hangingPunct="1">
              <a:defRPr/>
            </a:pPr>
            <a:r>
              <a:rPr lang="it-IT" dirty="0">
                <a:solidFill>
                  <a:srgbClr val="000099"/>
                </a:solidFill>
                <a:cs typeface="+mn-cs"/>
              </a:rPr>
              <a:t>Piani di comparto e/o di rischio, interventi diretti (su richiesta e d</a:t>
            </a:r>
            <a:r>
              <a:rPr lang="ja-JP" altLang="it-IT" dirty="0">
                <a:solidFill>
                  <a:srgbClr val="000099"/>
                </a:solidFill>
                <a:latin typeface="Arial"/>
                <a:cs typeface="+mn-cs"/>
              </a:rPr>
              <a:t>’</a:t>
            </a:r>
            <a:r>
              <a:rPr lang="it-IT" dirty="0">
                <a:solidFill>
                  <a:srgbClr val="000099"/>
                </a:solidFill>
                <a:cs typeface="+mn-cs"/>
              </a:rPr>
              <a:t>iniziativa)</a:t>
            </a:r>
          </a:p>
          <a:p>
            <a:pPr eaLnBrk="1" hangingPunct="1">
              <a:defRPr/>
            </a:pPr>
            <a:endParaRPr lang="it-IT" sz="1100" dirty="0">
              <a:solidFill>
                <a:srgbClr val="000099"/>
              </a:solidFill>
              <a:cs typeface="+mn-cs"/>
            </a:endParaRPr>
          </a:p>
          <a:p>
            <a:pPr eaLnBrk="1" hangingPunct="1">
              <a:defRPr/>
            </a:pPr>
            <a:endParaRPr lang="it-IT" dirty="0">
              <a:solidFill>
                <a:srgbClr val="000099"/>
              </a:solidFill>
              <a:cs typeface="+mn-cs"/>
            </a:endParaRPr>
          </a:p>
        </p:txBody>
      </p:sp>
      <p:sp>
        <p:nvSpPr>
          <p:cNvPr id="2" name="CasellaDiTesto 1"/>
          <p:cNvSpPr txBox="1"/>
          <p:nvPr/>
        </p:nvSpPr>
        <p:spPr>
          <a:xfrm>
            <a:off x="921825" y="5680106"/>
            <a:ext cx="7358575" cy="646331"/>
          </a:xfrm>
          <a:prstGeom prst="rect">
            <a:avLst/>
          </a:prstGeom>
          <a:solidFill>
            <a:srgbClr val="FFFF00"/>
          </a:solidFill>
        </p:spPr>
        <p:txBody>
          <a:bodyPr wrap="square" rtlCol="0">
            <a:spAutoFit/>
          </a:bodyPr>
          <a:lstStyle/>
          <a:p>
            <a:r>
              <a:rPr lang="it-IT" dirty="0"/>
              <a:t>L’importanza dei flussi informativi nominali aziendali per una programmazione strategica ed efficace dei Servizi </a:t>
            </a:r>
            <a:r>
              <a:rPr lang="it-IT" dirty="0" err="1"/>
              <a:t>asl</a:t>
            </a:r>
            <a:endParaRPr lang="it-IT" dirty="0"/>
          </a:p>
        </p:txBody>
      </p:sp>
    </p:spTree>
    <p:extLst>
      <p:ext uri="{BB962C8B-B14F-4D97-AF65-F5344CB8AC3E}">
        <p14:creationId xmlns:p14="http://schemas.microsoft.com/office/powerpoint/2010/main" val="33823913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Un’ulteriore evoluzione?</a:t>
            </a:r>
          </a:p>
        </p:txBody>
      </p:sp>
      <p:sp>
        <p:nvSpPr>
          <p:cNvPr id="3" name="Segnaposto contenuto 2"/>
          <p:cNvSpPr>
            <a:spLocks noGrp="1"/>
          </p:cNvSpPr>
          <p:nvPr>
            <p:ph idx="1"/>
          </p:nvPr>
        </p:nvSpPr>
        <p:spPr/>
        <p:txBody>
          <a:bodyPr>
            <a:normAutofit lnSpcReduction="10000"/>
          </a:bodyPr>
          <a:lstStyle/>
          <a:p>
            <a:r>
              <a:rPr lang="it-IT" dirty="0"/>
              <a:t>Nuovi LEA: «attività di vigilanza e controllo anche attraverso la metodologia dell’</a:t>
            </a:r>
            <a:r>
              <a:rPr lang="it-IT" b="1" dirty="0">
                <a:solidFill>
                  <a:srgbClr val="2C7C9F"/>
                </a:solidFill>
              </a:rPr>
              <a:t>audit</a:t>
            </a:r>
            <a:r>
              <a:rPr lang="it-IT" dirty="0"/>
              <a:t>»</a:t>
            </a:r>
          </a:p>
          <a:p>
            <a:r>
              <a:rPr lang="it-IT" dirty="0"/>
              <a:t>Intensificare gli interventi finalizzati a migliorare la gestione del rischio, promuovendo </a:t>
            </a:r>
            <a:r>
              <a:rPr lang="it-IT" b="1" dirty="0">
                <a:solidFill>
                  <a:srgbClr val="2C7C9F"/>
                </a:solidFill>
              </a:rPr>
              <a:t>modelli di organizzazione</a:t>
            </a:r>
            <a:r>
              <a:rPr lang="it-IT" dirty="0"/>
              <a:t> per la gestione della sicurezza</a:t>
            </a:r>
          </a:p>
          <a:p>
            <a:r>
              <a:rPr lang="it-IT" dirty="0"/>
              <a:t>Valorizzare tutti i </a:t>
            </a:r>
            <a:r>
              <a:rPr lang="it-IT" b="1" dirty="0">
                <a:solidFill>
                  <a:srgbClr val="2C7C9F"/>
                </a:solidFill>
              </a:rPr>
              <a:t>miglioramenti</a:t>
            </a:r>
            <a:r>
              <a:rPr lang="it-IT" dirty="0"/>
              <a:t> sia derivanti dall’azione dei Servizi (anche, ma non solo, da prescrizioni), sia attuati di propria iniziativa dalle Imprese</a:t>
            </a:r>
          </a:p>
          <a:p>
            <a:r>
              <a:rPr lang="it-IT" b="1" dirty="0">
                <a:solidFill>
                  <a:schemeClr val="accent1"/>
                </a:solidFill>
              </a:rPr>
              <a:t>Registrare</a:t>
            </a:r>
            <a:r>
              <a:rPr lang="it-IT" dirty="0"/>
              <a:t> i miglioramenti in atto</a:t>
            </a:r>
          </a:p>
          <a:p>
            <a:endParaRPr lang="it-IT" dirty="0"/>
          </a:p>
          <a:p>
            <a:endParaRPr lang="it-IT" dirty="0"/>
          </a:p>
          <a:p>
            <a:endParaRPr lang="it-IT" dirty="0"/>
          </a:p>
          <a:p>
            <a:endParaRPr lang="it-IT" dirty="0"/>
          </a:p>
        </p:txBody>
      </p:sp>
    </p:spTree>
    <p:extLst>
      <p:ext uri="{BB962C8B-B14F-4D97-AF65-F5344CB8AC3E}">
        <p14:creationId xmlns:p14="http://schemas.microsoft.com/office/powerpoint/2010/main" val="20261501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t>Un’ulteriore evoluzione?</a:t>
            </a:r>
          </a:p>
        </p:txBody>
      </p:sp>
      <p:sp>
        <p:nvSpPr>
          <p:cNvPr id="3" name="Segnaposto contenuto 2"/>
          <p:cNvSpPr>
            <a:spLocks noGrp="1"/>
          </p:cNvSpPr>
          <p:nvPr>
            <p:ph idx="1"/>
          </p:nvPr>
        </p:nvSpPr>
        <p:spPr/>
        <p:txBody>
          <a:bodyPr>
            <a:normAutofit/>
          </a:bodyPr>
          <a:lstStyle/>
          <a:p>
            <a:endParaRPr lang="it-IT" dirty="0"/>
          </a:p>
          <a:p>
            <a:r>
              <a:rPr lang="it-IT" dirty="0"/>
              <a:t>Ciò consentirebbe di </a:t>
            </a:r>
            <a:r>
              <a:rPr lang="it-IT" b="1" dirty="0">
                <a:solidFill>
                  <a:schemeClr val="accent1"/>
                </a:solidFill>
              </a:rPr>
              <a:t>misurare</a:t>
            </a:r>
            <a:r>
              <a:rPr lang="it-IT" dirty="0"/>
              <a:t> l’evoluzione della tutela della salute negli ambienti di lavoro, verificando </a:t>
            </a:r>
            <a:r>
              <a:rPr lang="it-IT" b="1" dirty="0">
                <a:solidFill>
                  <a:schemeClr val="accent1"/>
                </a:solidFill>
              </a:rPr>
              <a:t>qualità</a:t>
            </a:r>
            <a:r>
              <a:rPr lang="it-IT" dirty="0"/>
              <a:t> ed </a:t>
            </a:r>
            <a:r>
              <a:rPr lang="it-IT" b="1" dirty="0">
                <a:solidFill>
                  <a:schemeClr val="accent1"/>
                </a:solidFill>
              </a:rPr>
              <a:t>efficacia</a:t>
            </a:r>
            <a:r>
              <a:rPr lang="it-IT" dirty="0"/>
              <a:t> degli interventi attuati dal sistema pubblico della prevenzione</a:t>
            </a:r>
          </a:p>
          <a:p>
            <a:endParaRPr lang="it-IT" dirty="0"/>
          </a:p>
          <a:p>
            <a:r>
              <a:rPr lang="it-IT" dirty="0"/>
              <a:t>…nonché di far emergere la </a:t>
            </a:r>
            <a:r>
              <a:rPr lang="it-IT" b="1" dirty="0">
                <a:solidFill>
                  <a:schemeClr val="accent1"/>
                </a:solidFill>
              </a:rPr>
              <a:t>complessità</a:t>
            </a:r>
            <a:r>
              <a:rPr lang="it-IT" dirty="0"/>
              <a:t> che i servizi mettono in campo al fine di essere più aderenti ai bisogni reali di salute e sicurezza dei lavoratori-cittadini</a:t>
            </a:r>
          </a:p>
          <a:p>
            <a:endParaRPr lang="it-IT" dirty="0"/>
          </a:p>
          <a:p>
            <a:endParaRPr lang="it-IT" dirty="0"/>
          </a:p>
          <a:p>
            <a:endParaRPr lang="it-IT" dirty="0"/>
          </a:p>
          <a:p>
            <a:endParaRPr lang="it-IT" dirty="0"/>
          </a:p>
        </p:txBody>
      </p:sp>
    </p:spTree>
    <p:extLst>
      <p:ext uri="{BB962C8B-B14F-4D97-AF65-F5344CB8AC3E}">
        <p14:creationId xmlns:p14="http://schemas.microsoft.com/office/powerpoint/2010/main" val="3041313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800" b="1" dirty="0"/>
              <a:t>Lo sviluppo degli strumenti di programmazione: per una Strategia nazionale per la tutela della salute dei lavoratori</a:t>
            </a:r>
          </a:p>
        </p:txBody>
      </p:sp>
      <p:sp>
        <p:nvSpPr>
          <p:cNvPr id="3" name="Segnaposto contenuto 2"/>
          <p:cNvSpPr>
            <a:spLocks noGrp="1"/>
          </p:cNvSpPr>
          <p:nvPr>
            <p:ph idx="1"/>
          </p:nvPr>
        </p:nvSpPr>
        <p:spPr/>
        <p:txBody>
          <a:bodyPr>
            <a:normAutofit lnSpcReduction="10000"/>
          </a:bodyPr>
          <a:lstStyle/>
          <a:p>
            <a:r>
              <a:rPr lang="it-IT" dirty="0"/>
              <a:t>La nascita del Coordinamento delle regioni anni ‘90</a:t>
            </a:r>
          </a:p>
          <a:p>
            <a:r>
              <a:rPr lang="it-IT" sz="2600" dirty="0">
                <a:solidFill>
                  <a:srgbClr val="000000"/>
                </a:solidFill>
              </a:rPr>
              <a:t>Il protocollo sui flussi - 2002</a:t>
            </a:r>
          </a:p>
          <a:p>
            <a:r>
              <a:rPr lang="it-IT" dirty="0">
                <a:solidFill>
                  <a:srgbClr val="FF0000"/>
                </a:solidFill>
              </a:rPr>
              <a:t>Accordi Stato regione: lo Stato fissa i LEA e assegna le risorse per realizzarli </a:t>
            </a:r>
            <a:r>
              <a:rPr lang="mr-IN" dirty="0">
                <a:solidFill>
                  <a:srgbClr val="FF0000"/>
                </a:solidFill>
              </a:rPr>
              <a:t>–</a:t>
            </a:r>
            <a:r>
              <a:rPr lang="it-IT" dirty="0">
                <a:solidFill>
                  <a:srgbClr val="FF0000"/>
                </a:solidFill>
              </a:rPr>
              <a:t> 2004 regole e principi condivisi</a:t>
            </a:r>
          </a:p>
          <a:p>
            <a:r>
              <a:rPr lang="it-IT" dirty="0" err="1"/>
              <a:t>Dpcm</a:t>
            </a:r>
            <a:r>
              <a:rPr lang="it-IT" dirty="0"/>
              <a:t> dicembre 2007</a:t>
            </a:r>
          </a:p>
          <a:p>
            <a:r>
              <a:rPr lang="it-IT" dirty="0">
                <a:solidFill>
                  <a:srgbClr val="FF0000"/>
                </a:solidFill>
              </a:rPr>
              <a:t>Piani nazionali della Prevenzione 2005-2007</a:t>
            </a:r>
          </a:p>
          <a:p>
            <a:r>
              <a:rPr lang="it-IT" dirty="0">
                <a:solidFill>
                  <a:srgbClr val="FF0000"/>
                </a:solidFill>
              </a:rPr>
              <a:t>PNP 2010-2012</a:t>
            </a:r>
          </a:p>
          <a:p>
            <a:r>
              <a:rPr lang="it-IT" dirty="0" err="1">
                <a:solidFill>
                  <a:srgbClr val="FF0000"/>
                </a:solidFill>
              </a:rPr>
              <a:t>Pnp</a:t>
            </a:r>
            <a:r>
              <a:rPr lang="it-IT" dirty="0">
                <a:solidFill>
                  <a:srgbClr val="FF0000"/>
                </a:solidFill>
              </a:rPr>
              <a:t> 2014-2018/9</a:t>
            </a:r>
          </a:p>
          <a:p>
            <a:endParaRPr lang="it-IT" dirty="0"/>
          </a:p>
          <a:p>
            <a:endParaRPr lang="it-IT" dirty="0"/>
          </a:p>
        </p:txBody>
      </p:sp>
    </p:spTree>
    <p:extLst>
      <p:ext uri="{BB962C8B-B14F-4D97-AF65-F5344CB8AC3E}">
        <p14:creationId xmlns:p14="http://schemas.microsoft.com/office/powerpoint/2010/main" val="171399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e 7"/>
          <p:cNvSpPr/>
          <p:nvPr/>
        </p:nvSpPr>
        <p:spPr>
          <a:xfrm rot="1309802">
            <a:off x="-36513" y="1498603"/>
            <a:ext cx="9450388" cy="4443413"/>
          </a:xfrm>
          <a:prstGeom prst="ellipse">
            <a:avLst/>
          </a:prstGeom>
          <a:solidFill>
            <a:schemeClr val="accent3">
              <a:lumMod val="40000"/>
              <a:lumOff val="60000"/>
            </a:schemeClr>
          </a:solidFill>
          <a:effectLst>
            <a:outerShdw blurRad="50800" dist="38100" dir="10800000" sx="102000" sy="102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endParaRPr lang="it-IT">
              <a:solidFill>
                <a:prstClr val="white"/>
              </a:solidFill>
              <a:latin typeface="Calibri"/>
            </a:endParaRPr>
          </a:p>
        </p:txBody>
      </p:sp>
      <p:sp>
        <p:nvSpPr>
          <p:cNvPr id="4" name="Rettangolo arrotondato 3"/>
          <p:cNvSpPr/>
          <p:nvPr/>
        </p:nvSpPr>
        <p:spPr>
          <a:xfrm>
            <a:off x="539750" y="1412875"/>
            <a:ext cx="2592388" cy="2087563"/>
          </a:xfrm>
          <a:prstGeom prst="roundRect">
            <a:avLst/>
          </a:prstGeom>
          <a:solidFill>
            <a:srgbClr val="0000FF"/>
          </a:solidFill>
          <a:effectLst>
            <a:outerShdw blurRad="50800" dist="38100" dir="10800000" sx="102000" sy="102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r>
              <a:rPr lang="it-IT" sz="4800" b="1" dirty="0">
                <a:solidFill>
                  <a:prstClr val="white"/>
                </a:solidFill>
                <a:effectLst>
                  <a:outerShdw blurRad="38100" dist="38100" dir="2700000" algn="tl">
                    <a:srgbClr val="000000">
                      <a:alpha val="43137"/>
                    </a:srgbClr>
                  </a:outerShdw>
                </a:effectLst>
                <a:latin typeface="Calibri"/>
              </a:rPr>
              <a:t>PNP</a:t>
            </a:r>
          </a:p>
        </p:txBody>
      </p:sp>
      <p:sp>
        <p:nvSpPr>
          <p:cNvPr id="6" name="Rettangolo arrotondato 5"/>
          <p:cNvSpPr/>
          <p:nvPr/>
        </p:nvSpPr>
        <p:spPr>
          <a:xfrm>
            <a:off x="3276600" y="2708275"/>
            <a:ext cx="2590800" cy="2089150"/>
          </a:xfrm>
          <a:prstGeom prst="roundRect">
            <a:avLst/>
          </a:prstGeom>
          <a:solidFill>
            <a:srgbClr val="009900"/>
          </a:solidFill>
          <a:effectLst>
            <a:outerShdw blurRad="50800" dist="38100" dir="10800000" sx="102000" sy="102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r>
              <a:rPr lang="it-IT" sz="4800" b="1" dirty="0">
                <a:solidFill>
                  <a:prstClr val="white"/>
                </a:solidFill>
                <a:effectLst>
                  <a:outerShdw blurRad="38100" dist="38100" dir="2700000" algn="tl">
                    <a:srgbClr val="000000">
                      <a:alpha val="43137"/>
                    </a:srgbClr>
                  </a:outerShdw>
                </a:effectLst>
                <a:latin typeface="Calibri"/>
              </a:rPr>
              <a:t>PRP</a:t>
            </a:r>
          </a:p>
        </p:txBody>
      </p:sp>
      <p:sp>
        <p:nvSpPr>
          <p:cNvPr id="7" name="Rettangolo arrotondato 6"/>
          <p:cNvSpPr/>
          <p:nvPr/>
        </p:nvSpPr>
        <p:spPr>
          <a:xfrm>
            <a:off x="6011887" y="4076700"/>
            <a:ext cx="2592387" cy="2089150"/>
          </a:xfrm>
          <a:prstGeom prst="roundRect">
            <a:avLst/>
          </a:prstGeom>
          <a:solidFill>
            <a:srgbClr val="A50021"/>
          </a:solidFill>
          <a:effectLst>
            <a:outerShdw blurRad="50800" dist="38100" dir="10800000" sx="102000" sy="102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r>
              <a:rPr lang="it-IT" sz="4800" b="1" dirty="0">
                <a:solidFill>
                  <a:prstClr val="white"/>
                </a:solidFill>
                <a:effectLst>
                  <a:outerShdw blurRad="38100" dist="38100" dir="2700000" algn="tl">
                    <a:srgbClr val="000000">
                      <a:alpha val="43137"/>
                    </a:srgbClr>
                  </a:outerShdw>
                </a:effectLst>
                <a:latin typeface="Calibri"/>
              </a:rPr>
              <a:t>PAP</a:t>
            </a:r>
          </a:p>
        </p:txBody>
      </p:sp>
      <p:sp>
        <p:nvSpPr>
          <p:cNvPr id="9" name="Freccia angolare in su 8"/>
          <p:cNvSpPr/>
          <p:nvPr/>
        </p:nvSpPr>
        <p:spPr>
          <a:xfrm rot="5400000">
            <a:off x="2087566" y="3105152"/>
            <a:ext cx="936625" cy="1727200"/>
          </a:xfrm>
          <a:prstGeom prst="bentUpArrow">
            <a:avLst>
              <a:gd name="adj1" fmla="val 25000"/>
              <a:gd name="adj2" fmla="val 23076"/>
              <a:gd name="adj3" fmla="val 2886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endParaRPr lang="it-IT">
              <a:solidFill>
                <a:prstClr val="white"/>
              </a:solidFill>
              <a:latin typeface="Calibri"/>
            </a:endParaRPr>
          </a:p>
        </p:txBody>
      </p:sp>
      <p:sp>
        <p:nvSpPr>
          <p:cNvPr id="10" name="Freccia angolare in su 9"/>
          <p:cNvSpPr/>
          <p:nvPr/>
        </p:nvSpPr>
        <p:spPr>
          <a:xfrm rot="5400000">
            <a:off x="4752975" y="4400550"/>
            <a:ext cx="935038" cy="1728788"/>
          </a:xfrm>
          <a:prstGeom prst="bentUpArrow">
            <a:avLst>
              <a:gd name="adj1" fmla="val 25000"/>
              <a:gd name="adj2" fmla="val 23076"/>
              <a:gd name="adj3" fmla="val 2886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buClr>
                <a:srgbClr val="000000"/>
              </a:buClr>
              <a:buSzPct val="100000"/>
              <a:buFont typeface="Times New Roman" pitchFamily="18" charset="0"/>
              <a:buNone/>
              <a:defRPr/>
            </a:pPr>
            <a:endParaRPr lang="it-IT">
              <a:solidFill>
                <a:prstClr val="white"/>
              </a:solidFill>
              <a:latin typeface="Calibri"/>
            </a:endParaRPr>
          </a:p>
        </p:txBody>
      </p:sp>
      <p:sp>
        <p:nvSpPr>
          <p:cNvPr id="18439" name="Titolo 10"/>
          <p:cNvSpPr>
            <a:spLocks noGrp="1"/>
          </p:cNvSpPr>
          <p:nvPr>
            <p:ph type="title"/>
          </p:nvPr>
        </p:nvSpPr>
        <p:spPr>
          <a:xfrm>
            <a:off x="312742" y="115889"/>
            <a:ext cx="8580437" cy="850900"/>
          </a:xfrm>
        </p:spPr>
        <p:txBody>
          <a:bodyPr/>
          <a:lstStyle/>
          <a:p>
            <a:r>
              <a:rPr lang="it-IT" sz="3600" dirty="0"/>
              <a:t>Dal 2005 al 2018: piani nazionali della prevenzione</a:t>
            </a:r>
          </a:p>
        </p:txBody>
      </p:sp>
      <p:sp>
        <p:nvSpPr>
          <p:cNvPr id="12" name="CasellaDiTesto 11"/>
          <p:cNvSpPr txBox="1"/>
          <p:nvPr/>
        </p:nvSpPr>
        <p:spPr>
          <a:xfrm>
            <a:off x="3492524" y="1628793"/>
            <a:ext cx="2087563" cy="954107"/>
          </a:xfrm>
          <a:prstGeom prst="rect">
            <a:avLst/>
          </a:prstGeom>
          <a:noFill/>
        </p:spPr>
        <p:txBody>
          <a:bodyPr>
            <a:spAutoFit/>
          </a:bodyPr>
          <a:lstStyle/>
          <a:p>
            <a:pPr algn="ctr" defTabSz="449263" fontAlgn="base">
              <a:spcBef>
                <a:spcPct val="0"/>
              </a:spcBef>
              <a:spcAft>
                <a:spcPct val="0"/>
              </a:spcAft>
              <a:buClr>
                <a:srgbClr val="000000"/>
              </a:buClr>
              <a:buSzPct val="100000"/>
              <a:buFont typeface="Times New Roman" pitchFamily="18" charset="0"/>
              <a:buNone/>
              <a:defRPr/>
            </a:pPr>
            <a:r>
              <a:rPr lang="it-IT" sz="2800" b="1" dirty="0">
                <a:solidFill>
                  <a:srgbClr val="0000FF"/>
                </a:solidFill>
                <a:effectLst>
                  <a:outerShdw blurRad="38100" dist="38100" dir="2700000" algn="tl">
                    <a:srgbClr val="000000">
                      <a:alpha val="43137"/>
                    </a:srgbClr>
                  </a:outerShdw>
                </a:effectLst>
                <a:latin typeface="Calibri"/>
                <a:ea typeface="DejaVu Sans" charset="0"/>
                <a:cs typeface="DejaVu Sans" charset="0"/>
              </a:rPr>
              <a:t>Azioni centrali</a:t>
            </a:r>
          </a:p>
        </p:txBody>
      </p:sp>
    </p:spTree>
    <p:extLst>
      <p:ext uri="{BB962C8B-B14F-4D97-AF65-F5344CB8AC3E}">
        <p14:creationId xmlns:p14="http://schemas.microsoft.com/office/powerpoint/2010/main" val="22019692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solidFill>
            <a:srgbClr val="FFFF00"/>
          </a:solidFill>
        </p:spPr>
        <p:txBody>
          <a:bodyPr/>
          <a:lstStyle/>
          <a:p>
            <a:r>
              <a:rPr lang="it-IT" dirty="0"/>
              <a:t>Il Valore dei PNP</a:t>
            </a:r>
          </a:p>
        </p:txBody>
      </p:sp>
      <p:sp>
        <p:nvSpPr>
          <p:cNvPr id="3" name="Segnaposto contenuto 2"/>
          <p:cNvSpPr>
            <a:spLocks noGrp="1"/>
          </p:cNvSpPr>
          <p:nvPr>
            <p:ph idx="1"/>
          </p:nvPr>
        </p:nvSpPr>
        <p:spPr/>
        <p:txBody>
          <a:bodyPr>
            <a:normAutofit fontScale="92500"/>
          </a:bodyPr>
          <a:lstStyle/>
          <a:p>
            <a:r>
              <a:rPr lang="it-IT" b="1" dirty="0"/>
              <a:t>Rappresentano l’unica programmazione di settore, di carattere nazionale ma articolata in ogni Regione, che tiene conto dello storico e di molteplici variabili</a:t>
            </a:r>
          </a:p>
          <a:p>
            <a:r>
              <a:rPr lang="it-IT" b="1" dirty="0"/>
              <a:t> flessibile nel metodo che parte dall’analisi dei bisogni e prevede rimodulazioni </a:t>
            </a:r>
            <a:endParaRPr lang="it-IT" dirty="0"/>
          </a:p>
          <a:p>
            <a:r>
              <a:rPr lang="it-IT" b="1" dirty="0"/>
              <a:t>armonica </a:t>
            </a:r>
            <a:r>
              <a:rPr lang="it-IT" b="1" dirty="0" err="1"/>
              <a:t>perche</a:t>
            </a:r>
            <a:r>
              <a:rPr lang="it-IT" b="1" dirty="0"/>
              <a:t>’ integrata e coerente con le strategie europee e nazionali sia di settore che di </a:t>
            </a:r>
            <a:r>
              <a:rPr lang="it-IT" b="1" dirty="0" err="1"/>
              <a:t>sanita’</a:t>
            </a:r>
            <a:r>
              <a:rPr lang="it-IT" b="1" dirty="0"/>
              <a:t> pubblica in generale </a:t>
            </a:r>
            <a:endParaRPr lang="it-IT" dirty="0"/>
          </a:p>
          <a:p>
            <a:r>
              <a:rPr lang="it-IT" b="1" dirty="0"/>
              <a:t>unificante </a:t>
            </a:r>
            <a:r>
              <a:rPr lang="it-IT" b="1" dirty="0" err="1"/>
              <a:t>perche</a:t>
            </a:r>
            <a:r>
              <a:rPr lang="it-IT" b="1" dirty="0"/>
              <a:t>’ coinvolge le parti sociali, le istituzioni centrali e territoriali, in un percorso coerente </a:t>
            </a:r>
            <a:endParaRPr lang="it-IT" dirty="0"/>
          </a:p>
          <a:p>
            <a:endParaRPr lang="it-IT" dirty="0"/>
          </a:p>
        </p:txBody>
      </p:sp>
    </p:spTree>
    <p:extLst>
      <p:ext uri="{BB962C8B-B14F-4D97-AF65-F5344CB8AC3E}">
        <p14:creationId xmlns:p14="http://schemas.microsoft.com/office/powerpoint/2010/main" val="1313980091"/>
      </p:ext>
    </p:extLst>
  </p:cSld>
  <p:clrMapOvr>
    <a:masterClrMapping/>
  </p:clrMapOvr>
  <p:timing>
    <p:tnLst>
      <p:par>
        <p:cTn id="1" dur="indefinite" restart="never" nodeType="tmRoot"/>
      </p:par>
    </p:tnLst>
  </p:timing>
</p:sld>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2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Tema di Office">
  <a:themeElements>
    <a:clrScheme name="INAIL">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rezza">
  <a:themeElements>
    <a:clrScheme name="Brezza">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zza">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zza">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Brezza.thmx</Template>
  <TotalTime>11640</TotalTime>
  <Words>3441</Words>
  <Application>Microsoft Office PowerPoint</Application>
  <PresentationFormat>Presentazione su schermo (4:3)</PresentationFormat>
  <Paragraphs>491</Paragraphs>
  <Slides>61</Slides>
  <Notes>12</Notes>
  <HiddenSlides>0</HiddenSlides>
  <MMClips>0</MMClips>
  <ScaleCrop>false</ScaleCrop>
  <HeadingPairs>
    <vt:vector size="8" baseType="variant">
      <vt:variant>
        <vt:lpstr>Caratteri utilizzati</vt:lpstr>
      </vt:variant>
      <vt:variant>
        <vt:i4>15</vt:i4>
      </vt:variant>
      <vt:variant>
        <vt:lpstr>Tema</vt:lpstr>
      </vt:variant>
      <vt:variant>
        <vt:i4>6</vt:i4>
      </vt:variant>
      <vt:variant>
        <vt:lpstr>Server OLE incorporati</vt:lpstr>
      </vt:variant>
      <vt:variant>
        <vt:i4>1</vt:i4>
      </vt:variant>
      <vt:variant>
        <vt:lpstr>Titoli diapositive</vt:lpstr>
      </vt:variant>
      <vt:variant>
        <vt:i4>61</vt:i4>
      </vt:variant>
    </vt:vector>
  </HeadingPairs>
  <TitlesOfParts>
    <vt:vector size="83" baseType="lpstr">
      <vt:lpstr>ＭＳ Ｐゴシック</vt:lpstr>
      <vt:lpstr>Arial</vt:lpstr>
      <vt:lpstr>Arial Black</vt:lpstr>
      <vt:lpstr>Arial Rounded MT Bold</vt:lpstr>
      <vt:lpstr>Baskerville Old Face</vt:lpstr>
      <vt:lpstr>Calibri</vt:lpstr>
      <vt:lpstr>Calibri Light</vt:lpstr>
      <vt:lpstr>Comic Sans MS</vt:lpstr>
      <vt:lpstr>DejaVu Sans</vt:lpstr>
      <vt:lpstr>News Gothic MT</vt:lpstr>
      <vt:lpstr>Times New Roman</vt:lpstr>
      <vt:lpstr>Trebuchet MS</vt:lpstr>
      <vt:lpstr>Verdana</vt:lpstr>
      <vt:lpstr>Wingdings</vt:lpstr>
      <vt:lpstr>Wingdings 2</vt:lpstr>
      <vt:lpstr>2_Pixel</vt:lpstr>
      <vt:lpstr>2_Tema di Office</vt:lpstr>
      <vt:lpstr>1_Pixel</vt:lpstr>
      <vt:lpstr>4_Tema di Office</vt:lpstr>
      <vt:lpstr>5_Tema di Office</vt:lpstr>
      <vt:lpstr>Brezza</vt:lpstr>
      <vt:lpstr>Immagine bitmap</vt:lpstr>
      <vt:lpstr>La tutela della salute e sicurezza sul lavoro: la giusta modulazione dell’attività di controllo tra «enforcement» ed «empowerment»</vt:lpstr>
      <vt:lpstr>Presentazione standard di PowerPoint</vt:lpstr>
      <vt:lpstr>Lo sviluppo degli strumenti di programmazione: per una Strategia nazionale per la tutela della salute dei lavoratori</vt:lpstr>
      <vt:lpstr>Presentazione standard di PowerPoint</vt:lpstr>
      <vt:lpstr>Lo sviluppo degli strumenti di programmazione: per una Strategia nazionale per la tutela della salute dei lavoratori</vt:lpstr>
      <vt:lpstr>Protocollo tra Inail-Regioni e Ispesl - 2002</vt:lpstr>
      <vt:lpstr>Lo sviluppo degli strumenti di programmazione: per una Strategia nazionale per la tutela della salute dei lavoratori</vt:lpstr>
      <vt:lpstr>Dal 2005 al 2018: piani nazionali della prevenzione</vt:lpstr>
      <vt:lpstr>Il Valore dei PNP</vt:lpstr>
      <vt:lpstr>Il Valore dei PNP</vt:lpstr>
      <vt:lpstr>Lo sviluppo degli strumenti di programmazione: per una Strategia nazionale per la tutela della salute dei lavoratori</vt:lpstr>
      <vt:lpstr>Patto per la tutela della salute e la prevenzione nei luoghi di lavoro, 2007</vt:lpstr>
      <vt:lpstr>Obiettivi strategici del “patto per la salute nei luoghi di lavoro” (DPCM 17 dicembre 2007)</vt:lpstr>
      <vt:lpstr>Ma oggi con questo assetto possiamo dire di avere una strategia nazionale?</vt:lpstr>
      <vt:lpstr>Dal documento Unitario di CGIL-CISL-UIL del 2017</vt:lpstr>
      <vt:lpstr>Per una Strategia nazionale per la sicurezza del lavoro</vt:lpstr>
      <vt:lpstr>Presentazione standard di PowerPoint</vt:lpstr>
      <vt:lpstr>L’EVOLUZIONE DELLE METODOLOGIE DI INTERVENTO E IL RUOLO DEI PIANI MIRATI DI PREVENZIONE (PMP)</vt:lpstr>
      <vt:lpstr>Il nuovo assetto dei sistemi aziendali della sicurezza modifica il sistema delle relazioni:  il controllo</vt:lpstr>
      <vt:lpstr>MISURE CORRETTIVE</vt:lpstr>
      <vt:lpstr>L’evoluzione</vt:lpstr>
      <vt:lpstr>Vigilanza</vt:lpstr>
      <vt:lpstr>Il Piano Mirato di Prevenzione</vt:lpstr>
      <vt:lpstr>Il Piano Mirato di Prevenzione</vt:lpstr>
      <vt:lpstr>Dalle buone pratiche locali, ad un modello standardizzato</vt:lpstr>
      <vt:lpstr>Sistema di sorveglianza PREVIS</vt:lpstr>
      <vt:lpstr>Presentazione standard di PowerPoint</vt:lpstr>
      <vt:lpstr>IL TEMA DELLA MISURAZIONE DELLE ATTIVITA’ dei PMP</vt:lpstr>
      <vt:lpstr>Qualche riflessione sulla nostra produzione</vt:lpstr>
      <vt:lpstr>Cosa possiamo fare come GTI:</vt:lpstr>
      <vt:lpstr>Il GTI e il Sistema istituzionale dell’81</vt:lpstr>
      <vt:lpstr>Qualche riflessione</vt:lpstr>
      <vt:lpstr>Presentazione standard di PowerPoint</vt:lpstr>
      <vt:lpstr>Presentazione standard di PowerPoint</vt:lpstr>
      <vt:lpstr>Quali sono le cause del delta negativo sulla complessiva attività di vigilanza negli anni?</vt:lpstr>
      <vt:lpstr>A margine …</vt:lpstr>
      <vt:lpstr>Confronto 2013-2016* organico ponderato S-PSAL e attività di controllo erogata</vt:lpstr>
      <vt:lpstr>La quota di vigilanza per comparto si presenta stabile negli anni</vt:lpstr>
      <vt:lpstr>La quota di vigilanza per comparto si presenta stabile negli anni</vt:lpstr>
      <vt:lpstr>Vigilanza in edilizia</vt:lpstr>
      <vt:lpstr>Vigilanza in edilizia</vt:lpstr>
      <vt:lpstr>Vigilanza in edilizia</vt:lpstr>
      <vt:lpstr>Agricoltura e Altri comparti</vt:lpstr>
      <vt:lpstr>Presentazione standard di PowerPoint</vt:lpstr>
      <vt:lpstr>Inchieste su infortuni e malattie professionali</vt:lpstr>
      <vt:lpstr>N. verbali per comparto 2013-16</vt:lpstr>
      <vt:lpstr>Distribuzione percentuale dei verbali redatti per destinatario: confronto 2016 vs 2013</vt:lpstr>
      <vt:lpstr>Presentazione standard di PowerPoint</vt:lpstr>
      <vt:lpstr>Altri appunti per la discussione (1)</vt:lpstr>
      <vt:lpstr>Altri appunti per la discussione (2)</vt:lpstr>
      <vt:lpstr>Presentazione standard di PowerPoint</vt:lpstr>
      <vt:lpstr>Presentazione standard di PowerPoint</vt:lpstr>
      <vt:lpstr>La strategia</vt:lpstr>
      <vt:lpstr>Controllo: una nuova definizione</vt:lpstr>
      <vt:lpstr>Azioni</vt:lpstr>
      <vt:lpstr>Presentazione standard di PowerPoint</vt:lpstr>
      <vt:lpstr>Presentazione standard di PowerPoint</vt:lpstr>
      <vt:lpstr>Presentazione standard di PowerPoint</vt:lpstr>
      <vt:lpstr>Azioni</vt:lpstr>
      <vt:lpstr>Un’ulteriore evoluzione?</vt:lpstr>
      <vt:lpstr>Un’ulteriore evoluzione?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pippo</dc:creator>
  <cp:lastModifiedBy>Agostina Panzeri</cp:lastModifiedBy>
  <cp:revision>96</cp:revision>
  <cp:lastPrinted>2018-11-17T19:29:03Z</cp:lastPrinted>
  <dcterms:created xsi:type="dcterms:W3CDTF">2018-11-08T14:12:39Z</dcterms:created>
  <dcterms:modified xsi:type="dcterms:W3CDTF">2018-11-20T16:12:12Z</dcterms:modified>
</cp:coreProperties>
</file>